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42"/>
  </p:notesMasterIdLst>
  <p:handoutMasterIdLst>
    <p:handoutMasterId r:id="rId43"/>
  </p:handoutMasterIdLst>
  <p:sldIdLst>
    <p:sldId id="403" r:id="rId5"/>
    <p:sldId id="256" r:id="rId6"/>
    <p:sldId id="258" r:id="rId7"/>
    <p:sldId id="404" r:id="rId8"/>
    <p:sldId id="366" r:id="rId9"/>
    <p:sldId id="394" r:id="rId10"/>
    <p:sldId id="367" r:id="rId11"/>
    <p:sldId id="368" r:id="rId12"/>
    <p:sldId id="369" r:id="rId13"/>
    <p:sldId id="370" r:id="rId14"/>
    <p:sldId id="371" r:id="rId15"/>
    <p:sldId id="372" r:id="rId16"/>
    <p:sldId id="373" r:id="rId17"/>
    <p:sldId id="374" r:id="rId18"/>
    <p:sldId id="375" r:id="rId19"/>
    <p:sldId id="376" r:id="rId20"/>
    <p:sldId id="377" r:id="rId21"/>
    <p:sldId id="378" r:id="rId22"/>
    <p:sldId id="379" r:id="rId23"/>
    <p:sldId id="380" r:id="rId24"/>
    <p:sldId id="395" r:id="rId25"/>
    <p:sldId id="405" r:id="rId26"/>
    <p:sldId id="408" r:id="rId27"/>
    <p:sldId id="406" r:id="rId28"/>
    <p:sldId id="382" r:id="rId29"/>
    <p:sldId id="383" r:id="rId30"/>
    <p:sldId id="398" r:id="rId31"/>
    <p:sldId id="399" r:id="rId32"/>
    <p:sldId id="400" r:id="rId33"/>
    <p:sldId id="401" r:id="rId34"/>
    <p:sldId id="402" r:id="rId35"/>
    <p:sldId id="384" r:id="rId36"/>
    <p:sldId id="385" r:id="rId37"/>
    <p:sldId id="386" r:id="rId38"/>
    <p:sldId id="387" r:id="rId39"/>
    <p:sldId id="388" r:id="rId40"/>
    <p:sldId id="407" r:id="rId41"/>
  </p:sldIdLst>
  <p:sldSz cx="9144000" cy="6858000" type="screen4x3"/>
  <p:notesSz cx="6881813" cy="9296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336699"/>
    <a:srgbClr val="FFFFFF"/>
    <a:srgbClr val="3333FF"/>
    <a:srgbClr val="0066CC"/>
    <a:srgbClr val="0000FF"/>
    <a:srgbClr val="00FFFF"/>
    <a:srgbClr val="33CCCC"/>
    <a:srgbClr val="077966"/>
    <a:srgbClr val="77777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218" autoAdjust="0"/>
    <p:restoredTop sz="94621" autoAdjust="0"/>
  </p:normalViewPr>
  <p:slideViewPr>
    <p:cSldViewPr snapToGrid="0">
      <p:cViewPr>
        <p:scale>
          <a:sx n="60" d="100"/>
          <a:sy n="60" d="100"/>
        </p:scale>
        <p:origin x="-444" y="-28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2" d="100"/>
          <a:sy n="52" d="100"/>
        </p:scale>
        <p:origin x="-1860" y="-96"/>
      </p:cViewPr>
      <p:guideLst>
        <p:guide orient="horz" pos="2928"/>
        <p:guide pos="2167"/>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82913" cy="4651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idx="1"/>
          </p:nvPr>
        </p:nvSpPr>
        <p:spPr bwMode="auto">
          <a:xfrm>
            <a:off x="3900488" y="0"/>
            <a:ext cx="2981325" cy="4651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a:defRPr sz="1200"/>
            </a:lvl1pPr>
          </a:lstStyle>
          <a:p>
            <a:pPr>
              <a:defRPr/>
            </a:pPr>
            <a:endParaRPr lang="en-US"/>
          </a:p>
        </p:txBody>
      </p:sp>
      <p:sp>
        <p:nvSpPr>
          <p:cNvPr id="52228" name="Rectangle 4"/>
          <p:cNvSpPr>
            <a:spLocks noGrp="1" noRot="1" noChangeAspect="1" noChangeArrowheads="1" noTextEdit="1"/>
          </p:cNvSpPr>
          <p:nvPr>
            <p:ph type="sldImg" idx="2"/>
          </p:nvPr>
        </p:nvSpPr>
        <p:spPr bwMode="auto">
          <a:xfrm>
            <a:off x="1117600" y="696913"/>
            <a:ext cx="4648200"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7575" y="4416425"/>
            <a:ext cx="5046663" cy="4183063"/>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31263"/>
            <a:ext cx="2982913" cy="465137"/>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defRPr sz="1200"/>
            </a:lvl1pPr>
          </a:lstStyle>
          <a:p>
            <a:pPr>
              <a:defRPr/>
            </a:pPr>
            <a:endParaRPr lang="en-US"/>
          </a:p>
        </p:txBody>
      </p:sp>
      <p:sp>
        <p:nvSpPr>
          <p:cNvPr id="3079" name="Rectangle 7"/>
          <p:cNvSpPr>
            <a:spLocks noGrp="1" noChangeArrowheads="1"/>
          </p:cNvSpPr>
          <p:nvPr>
            <p:ph type="sldNum" sz="quarter" idx="5"/>
          </p:nvPr>
        </p:nvSpPr>
        <p:spPr bwMode="auto">
          <a:xfrm>
            <a:off x="3900488" y="8831263"/>
            <a:ext cx="2981325" cy="465137"/>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a:defRPr sz="1200"/>
            </a:lvl1pPr>
          </a:lstStyle>
          <a:p>
            <a:pPr>
              <a:defRPr/>
            </a:pPr>
            <a:fld id="{3061CDEE-D37E-429A-9C50-531903CD5ED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pPr>
              <a:defRPr/>
            </a:pPr>
            <a:r>
              <a:rPr lang="en-US"/>
              <a:t>Slide ET-</a:t>
            </a:r>
            <a:fld id="{F835988D-0CBA-4B67-BAC4-14DACE5FBE0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4" name="Slide Number Placeholder 3"/>
          <p:cNvSpPr txBox="1">
            <a:spLocks/>
          </p:cNvSpPr>
          <p:nvPr userDrawn="1"/>
        </p:nvSpPr>
        <p:spPr bwMode="auto">
          <a:xfrm>
            <a:off x="6962775" y="6315075"/>
            <a:ext cx="1905000" cy="457200"/>
          </a:xfrm>
          <a:prstGeom prst="rect">
            <a:avLst/>
          </a:prstGeom>
          <a:noFill/>
          <a:ln w="9525">
            <a:noFill/>
            <a:miter lim="800000"/>
            <a:headEnd/>
            <a:tailEnd/>
          </a:ln>
          <a:effectLst/>
        </p:spPr>
        <p:txBody>
          <a:bodyPr/>
          <a:lstStyle>
            <a:lvl1pPr>
              <a:defRPr/>
            </a:lvl1pPr>
          </a:lstStyle>
          <a:p>
            <a:pPr algn="r">
              <a:defRPr/>
            </a:pPr>
            <a:r>
              <a:rPr lang="en-US" sz="1400" b="1" smtClean="0">
                <a:solidFill>
                  <a:srgbClr val="FFFFFF"/>
                </a:solidFill>
                <a:effectLst>
                  <a:outerShdw blurRad="38100" dist="38100" dir="2700000" algn="tl">
                    <a:srgbClr val="000000">
                      <a:alpha val="43137"/>
                    </a:srgbClr>
                  </a:outerShdw>
                </a:effectLst>
                <a:latin typeface="+mn-lt"/>
              </a:rPr>
              <a:t>Slide ET-</a:t>
            </a:r>
            <a:fld id="{1F5DF183-1CFC-4E22-B04B-1E73FA03B955}" type="slidenum">
              <a:rPr lang="en-US" sz="1400" b="1" smtClean="0">
                <a:solidFill>
                  <a:srgbClr val="FFFFFF"/>
                </a:solidFill>
                <a:effectLst>
                  <a:outerShdw blurRad="38100" dist="38100" dir="2700000" algn="tl">
                    <a:srgbClr val="000000">
                      <a:alpha val="43137"/>
                    </a:srgbClr>
                  </a:outerShdw>
                </a:effectLst>
                <a:latin typeface="+mn-lt"/>
              </a:rPr>
              <a:pPr algn="r">
                <a:defRPr/>
              </a:pPr>
              <a:t>‹#›</a:t>
            </a:fld>
            <a:endParaRPr lang="en-US" sz="1400" b="1" dirty="0">
              <a:solidFill>
                <a:srgbClr val="FFFFFF"/>
              </a:solidFill>
              <a:effectLst>
                <a:outerShdw blurRad="38100" dist="38100" dir="2700000" algn="tl">
                  <a:srgbClr val="000000">
                    <a:alpha val="43137"/>
                  </a:srgbClr>
                </a:outerShdw>
              </a:effectLst>
              <a:latin typeface="+mn-lt"/>
            </a:endParaRPr>
          </a:p>
        </p:txBody>
      </p:sp>
      <p:sp>
        <p:nvSpPr>
          <p:cNvPr id="5" name="Rectangle 3"/>
          <p:cNvSpPr>
            <a:spLocks noGrp="1" noChangeArrowheads="1"/>
          </p:cNvSpPr>
          <p:nvPr/>
        </p:nvSpPr>
        <p:spPr bwMode="auto">
          <a:xfrm>
            <a:off x="1066800" y="1666875"/>
            <a:ext cx="7648575" cy="4114800"/>
          </a:xfrm>
          <a:prstGeom prst="rect">
            <a:avLst/>
          </a:prstGeom>
          <a:noFill/>
          <a:ln w="9525">
            <a:noFill/>
            <a:miter lim="800000"/>
            <a:headEnd/>
            <a:tailEnd/>
          </a:ln>
          <a:effectLst/>
        </p:spPr>
        <p:txBody>
          <a:bodyPr/>
          <a:lstStyle/>
          <a:p>
            <a:pPr marL="457200" indent="-457200">
              <a:buClr>
                <a:srgbClr val="FFFF00"/>
              </a:buClr>
              <a:buFont typeface="Arial" pitchFamily="34" charset="0"/>
              <a:buChar char="•"/>
              <a:tabLst>
                <a:tab pos="457200" algn="l"/>
              </a:tabLst>
              <a:defRPr/>
            </a:pPr>
            <a:r>
              <a:rPr lang="en-US" sz="3200" b="1" kern="0" dirty="0">
                <a:solidFill>
                  <a:srgbClr val="FFFFFF"/>
                </a:solidFill>
                <a:effectLst>
                  <a:outerShdw blurRad="38100" dist="38100" dir="2700000" algn="tl">
                    <a:srgbClr val="000000">
                      <a:alpha val="43137"/>
                    </a:srgbClr>
                  </a:outerShdw>
                </a:effectLst>
                <a:latin typeface="+mj-lt"/>
                <a:ea typeface="+mj-ea"/>
                <a:cs typeface="+mj-cs"/>
              </a:rPr>
              <a:t> ____ __ ____  _____ ____ ______</a:t>
            </a:r>
          </a:p>
          <a:p>
            <a:pPr lvl="1">
              <a:defRPr/>
            </a:pPr>
            <a:r>
              <a:rPr lang="en-US" sz="3200" b="1" kern="0" dirty="0">
                <a:solidFill>
                  <a:srgbClr val="FFFF00"/>
                </a:solidFill>
                <a:latin typeface="Arial" charset="0"/>
              </a:rPr>
              <a:t> </a:t>
            </a:r>
            <a:r>
              <a:rPr lang="en-US" sz="3200" b="1" kern="0" dirty="0">
                <a:solidFill>
                  <a:srgbClr val="FFFFFF"/>
                </a:solidFill>
                <a:latin typeface="Arial" charset="0"/>
              </a:rPr>
              <a:t>  _____ _____</a:t>
            </a:r>
          </a:p>
          <a:p>
            <a:pPr marL="0" lvl="2">
              <a:defRPr/>
            </a:pPr>
            <a:endParaRPr lang="en-US" sz="3600" b="1" kern="0" dirty="0">
              <a:solidFill>
                <a:srgbClr val="FFFFFF"/>
              </a:solidFill>
              <a:latin typeface="Arial" charset="0"/>
            </a:endParaRPr>
          </a:p>
        </p:txBody>
      </p:sp>
      <p:sp>
        <p:nvSpPr>
          <p:cNvPr id="6" name="Rectangle 3"/>
          <p:cNvSpPr>
            <a:spLocks noGrp="1" noChangeArrowheads="1"/>
          </p:cNvSpPr>
          <p:nvPr/>
        </p:nvSpPr>
        <p:spPr bwMode="auto">
          <a:xfrm>
            <a:off x="1066800" y="1666875"/>
            <a:ext cx="7648575" cy="4114800"/>
          </a:xfrm>
          <a:prstGeom prst="rect">
            <a:avLst/>
          </a:prstGeom>
          <a:noFill/>
          <a:ln w="9525">
            <a:noFill/>
            <a:miter lim="800000"/>
            <a:headEnd/>
            <a:tailEnd/>
          </a:ln>
        </p:spPr>
        <p:txBody>
          <a:bodyPr/>
          <a:lstStyle/>
          <a:p>
            <a:pPr marL="0" lvl="2">
              <a:defRPr/>
            </a:pPr>
            <a:r>
              <a:rPr lang="en-US" sz="3200" b="1" kern="0" dirty="0">
                <a:solidFill>
                  <a:srgbClr val="FFFFFF"/>
                </a:solidFill>
                <a:effectLst>
                  <a:outerShdw blurRad="38100" dist="38100" dir="2700000" algn="tl">
                    <a:srgbClr val="000000">
                      <a:alpha val="43137"/>
                    </a:srgbClr>
                  </a:outerShdw>
                </a:effectLst>
                <a:latin typeface="+mj-lt"/>
                <a:ea typeface="+mj-ea"/>
                <a:cs typeface="+mj-cs"/>
              </a:rPr>
              <a:t>Click to edit Master text styles</a:t>
            </a:r>
            <a:br>
              <a:rPr lang="en-US" sz="3200" b="1" kern="0" dirty="0">
                <a:solidFill>
                  <a:srgbClr val="FFFFFF"/>
                </a:solidFill>
                <a:effectLst>
                  <a:outerShdw blurRad="38100" dist="38100" dir="2700000" algn="tl">
                    <a:srgbClr val="000000">
                      <a:alpha val="43137"/>
                    </a:srgbClr>
                  </a:outerShdw>
                </a:effectLst>
                <a:latin typeface="+mj-lt"/>
                <a:ea typeface="+mj-ea"/>
                <a:cs typeface="+mj-cs"/>
              </a:rPr>
            </a:br>
            <a:r>
              <a:rPr lang="en-US" sz="3200" b="1" kern="0" dirty="0">
                <a:solidFill>
                  <a:srgbClr val="FFFF00"/>
                </a:solidFill>
                <a:latin typeface="Arial" charset="0"/>
              </a:rPr>
              <a:t>–</a:t>
            </a:r>
            <a:r>
              <a:rPr lang="en-US" sz="3200" b="1" kern="0" dirty="0">
                <a:solidFill>
                  <a:srgbClr val="FFFFFF"/>
                </a:solidFill>
                <a:latin typeface="Arial" charset="0"/>
              </a:rPr>
              <a:t> Second level</a:t>
            </a:r>
            <a:br>
              <a:rPr lang="en-US" sz="3200" b="1" kern="0" dirty="0">
                <a:solidFill>
                  <a:srgbClr val="FFFFFF"/>
                </a:solidFill>
                <a:latin typeface="Arial" charset="0"/>
              </a:rPr>
            </a:br>
            <a:endParaRPr lang="en-US" sz="3600" b="1" kern="0" dirty="0">
              <a:solidFill>
                <a:srgbClr val="FFFFFF"/>
              </a:solidFill>
              <a:latin typeface="Arial" charset="0"/>
            </a:endParaRPr>
          </a:p>
        </p:txBody>
      </p:sp>
      <p:sp>
        <p:nvSpPr>
          <p:cNvPr id="2" name="Title 1"/>
          <p:cNvSpPr>
            <a:spLocks noGrp="1"/>
          </p:cNvSpPr>
          <p:nvPr>
            <p:ph type="title"/>
          </p:nvPr>
        </p:nvSpPr>
        <p:spPr>
          <a:xfrm>
            <a:off x="2057400" y="123825"/>
            <a:ext cx="68580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76325" y="1800225"/>
            <a:ext cx="7410450" cy="39814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a:spLocks noGrp="1" noChangeArrowheads="1"/>
          </p:cNvSpPr>
          <p:nvPr/>
        </p:nvSpPr>
        <p:spPr bwMode="auto">
          <a:xfrm>
            <a:off x="1066800" y="1666875"/>
            <a:ext cx="7648575" cy="4114800"/>
          </a:xfrm>
          <a:prstGeom prst="rect">
            <a:avLst/>
          </a:prstGeom>
          <a:noFill/>
          <a:ln w="9525">
            <a:noFill/>
            <a:miter lim="800000"/>
            <a:headEnd/>
            <a:tailEnd/>
          </a:ln>
          <a:effectLst/>
        </p:spPr>
        <p:txBody>
          <a:bodyPr/>
          <a:lstStyle/>
          <a:p>
            <a:pPr marL="457200" indent="-457200">
              <a:buClr>
                <a:srgbClr val="FFFF00"/>
              </a:buClr>
              <a:buFont typeface="Arial" pitchFamily="34" charset="0"/>
              <a:buChar char="•"/>
              <a:tabLst>
                <a:tab pos="457200" algn="l"/>
              </a:tabLst>
              <a:defRPr/>
            </a:pPr>
            <a:r>
              <a:rPr lang="en-US" sz="3200" b="1" kern="0" dirty="0">
                <a:solidFill>
                  <a:srgbClr val="FFFFFF"/>
                </a:solidFill>
                <a:effectLst>
                  <a:outerShdw blurRad="38100" dist="38100" dir="2700000" algn="tl">
                    <a:srgbClr val="000000">
                      <a:alpha val="43137"/>
                    </a:srgbClr>
                  </a:outerShdw>
                </a:effectLst>
                <a:latin typeface="+mj-lt"/>
                <a:ea typeface="+mj-ea"/>
                <a:cs typeface="+mj-cs"/>
              </a:rPr>
              <a:t> ____ __ ____  _____ ____ ______</a:t>
            </a:r>
          </a:p>
          <a:p>
            <a:pPr lvl="1">
              <a:defRPr/>
            </a:pPr>
            <a:r>
              <a:rPr lang="en-US" sz="3200" b="1" kern="0" dirty="0">
                <a:solidFill>
                  <a:srgbClr val="FFFF00"/>
                </a:solidFill>
                <a:latin typeface="Arial" charset="0"/>
              </a:rPr>
              <a:t> </a:t>
            </a:r>
            <a:r>
              <a:rPr lang="en-US" sz="3200" b="1" kern="0" dirty="0">
                <a:solidFill>
                  <a:srgbClr val="FFFFFF"/>
                </a:solidFill>
                <a:latin typeface="Arial" charset="0"/>
              </a:rPr>
              <a:t>  _____ _____</a:t>
            </a:r>
          </a:p>
          <a:p>
            <a:pPr marL="0" lvl="2">
              <a:defRPr/>
            </a:pPr>
            <a:endParaRPr lang="en-US" sz="3600" b="1" kern="0" dirty="0">
              <a:solidFill>
                <a:srgbClr val="FFFFFF"/>
              </a:solidFill>
              <a:latin typeface="Arial" charset="0"/>
            </a:endParaRPr>
          </a:p>
        </p:txBody>
      </p:sp>
      <p:sp>
        <p:nvSpPr>
          <p:cNvPr id="5" name="Rectangle 3"/>
          <p:cNvSpPr>
            <a:spLocks noGrp="1" noChangeArrowheads="1"/>
          </p:cNvSpPr>
          <p:nvPr/>
        </p:nvSpPr>
        <p:spPr bwMode="auto">
          <a:xfrm>
            <a:off x="1066800" y="1666875"/>
            <a:ext cx="7648575" cy="4114800"/>
          </a:xfrm>
          <a:prstGeom prst="rect">
            <a:avLst/>
          </a:prstGeom>
          <a:noFill/>
          <a:ln w="9525">
            <a:noFill/>
            <a:miter lim="800000"/>
            <a:headEnd/>
            <a:tailEnd/>
          </a:ln>
        </p:spPr>
        <p:txBody>
          <a:bodyPr/>
          <a:lstStyle/>
          <a:p>
            <a:pPr marL="0" lvl="2">
              <a:defRPr/>
            </a:pPr>
            <a:r>
              <a:rPr lang="en-US" sz="3200" b="1" kern="0" dirty="0">
                <a:solidFill>
                  <a:srgbClr val="FFFFFF"/>
                </a:solidFill>
                <a:effectLst>
                  <a:outerShdw blurRad="38100" dist="38100" dir="2700000" algn="tl">
                    <a:srgbClr val="000000">
                      <a:alpha val="43137"/>
                    </a:srgbClr>
                  </a:outerShdw>
                </a:effectLst>
                <a:latin typeface="+mj-lt"/>
                <a:ea typeface="+mj-ea"/>
                <a:cs typeface="+mj-cs"/>
              </a:rPr>
              <a:t>Click to edit Master text styles</a:t>
            </a:r>
            <a:br>
              <a:rPr lang="en-US" sz="3200" b="1" kern="0" dirty="0">
                <a:solidFill>
                  <a:srgbClr val="FFFFFF"/>
                </a:solidFill>
                <a:effectLst>
                  <a:outerShdw blurRad="38100" dist="38100" dir="2700000" algn="tl">
                    <a:srgbClr val="000000">
                      <a:alpha val="43137"/>
                    </a:srgbClr>
                  </a:outerShdw>
                </a:effectLst>
                <a:latin typeface="+mj-lt"/>
                <a:ea typeface="+mj-ea"/>
                <a:cs typeface="+mj-cs"/>
              </a:rPr>
            </a:br>
            <a:r>
              <a:rPr lang="en-US" sz="3200" b="1" kern="0" dirty="0">
                <a:solidFill>
                  <a:srgbClr val="FFFF00"/>
                </a:solidFill>
                <a:latin typeface="Arial" charset="0"/>
              </a:rPr>
              <a:t>–</a:t>
            </a:r>
            <a:r>
              <a:rPr lang="en-US" sz="3200" b="1" kern="0" dirty="0">
                <a:solidFill>
                  <a:srgbClr val="FFFFFF"/>
                </a:solidFill>
                <a:latin typeface="Arial" charset="0"/>
              </a:rPr>
              <a:t> Second level</a:t>
            </a:r>
            <a:br>
              <a:rPr lang="en-US" sz="3200" b="1" kern="0" dirty="0">
                <a:solidFill>
                  <a:srgbClr val="FFFFFF"/>
                </a:solidFill>
                <a:latin typeface="Arial" charset="0"/>
              </a:rPr>
            </a:br>
            <a:endParaRPr lang="en-US" sz="3600" b="1" kern="0" dirty="0">
              <a:solidFill>
                <a:srgbClr val="FFFFFF"/>
              </a:solidFill>
              <a:latin typeface="Arial" charset="0"/>
            </a:endParaRPr>
          </a:p>
        </p:txBody>
      </p:sp>
      <p:sp>
        <p:nvSpPr>
          <p:cNvPr id="2" name="Vertical Title 1"/>
          <p:cNvSpPr>
            <a:spLocks noGrp="1"/>
          </p:cNvSpPr>
          <p:nvPr>
            <p:ph type="title" orient="vert"/>
          </p:nvPr>
        </p:nvSpPr>
        <p:spPr>
          <a:xfrm>
            <a:off x="6956425" y="123825"/>
            <a:ext cx="1958975" cy="56578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76325" y="123825"/>
            <a:ext cx="5727700" cy="56578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3"/>
          <p:cNvSpPr>
            <a:spLocks noGrp="1"/>
          </p:cNvSpPr>
          <p:nvPr>
            <p:ph type="sldNum" sz="quarter" idx="10"/>
          </p:nvPr>
        </p:nvSpPr>
        <p:spPr/>
        <p:txBody>
          <a:bodyPr/>
          <a:lstStyle>
            <a:lvl1pPr>
              <a:defRPr/>
            </a:lvl1pPr>
          </a:lstStyle>
          <a:p>
            <a:pPr>
              <a:defRPr/>
            </a:pPr>
            <a:r>
              <a:rPr lang="en-US"/>
              <a:t>Slide ET-</a:t>
            </a:r>
            <a:fld id="{D072C236-5A37-4775-B9FC-B85C879A892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057400" y="123825"/>
            <a:ext cx="68580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26943" y="1786371"/>
            <a:ext cx="3629025" cy="398145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857750" y="1800225"/>
            <a:ext cx="3629025" cy="398145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3"/>
          <p:cNvSpPr>
            <a:spLocks noGrp="1"/>
          </p:cNvSpPr>
          <p:nvPr>
            <p:ph type="sldNum" sz="quarter" idx="10"/>
          </p:nvPr>
        </p:nvSpPr>
        <p:spPr/>
        <p:txBody>
          <a:bodyPr/>
          <a:lstStyle>
            <a:lvl1pPr>
              <a:defRPr/>
            </a:lvl1pPr>
          </a:lstStyle>
          <a:p>
            <a:pPr>
              <a:defRPr/>
            </a:pPr>
            <a:r>
              <a:rPr lang="en-US"/>
              <a:t>Slide ET-</a:t>
            </a:r>
            <a:fld id="{CB4716DA-8595-4BCE-A2AD-EE3B628EAD5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2057400" y="123825"/>
            <a:ext cx="68580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96215" y="1772516"/>
            <a:ext cx="3629025" cy="398145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hart Placeholder 3"/>
          <p:cNvSpPr>
            <a:spLocks noGrp="1"/>
          </p:cNvSpPr>
          <p:nvPr>
            <p:ph type="chart" sz="half" idx="2"/>
          </p:nvPr>
        </p:nvSpPr>
        <p:spPr>
          <a:xfrm>
            <a:off x="4857750" y="1800225"/>
            <a:ext cx="3629025" cy="3981450"/>
          </a:xfrm>
          <a:prstGeom prst="rect">
            <a:avLst/>
          </a:prstGeom>
        </p:spPr>
        <p:txBody>
          <a:bodyPr/>
          <a:lstStyle/>
          <a:p>
            <a:pPr lvl="0"/>
            <a:endParaRPr lang="en-US" noProof="0" smtClean="0"/>
          </a:p>
        </p:txBody>
      </p:sp>
      <p:sp>
        <p:nvSpPr>
          <p:cNvPr id="5" name="Slide Number Placeholder 3"/>
          <p:cNvSpPr>
            <a:spLocks noGrp="1"/>
          </p:cNvSpPr>
          <p:nvPr>
            <p:ph type="sldNum" sz="quarter" idx="10"/>
          </p:nvPr>
        </p:nvSpPr>
        <p:spPr/>
        <p:txBody>
          <a:bodyPr/>
          <a:lstStyle>
            <a:lvl1pPr>
              <a:defRPr/>
            </a:lvl1pPr>
          </a:lstStyle>
          <a:p>
            <a:pPr>
              <a:defRPr/>
            </a:pPr>
            <a:r>
              <a:rPr lang="en-US"/>
              <a:t>Slide ET-</a:t>
            </a:r>
            <a:fld id="{B5DBC7E9-5B34-44B9-8186-0A71F6FD8DE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057400" y="123825"/>
            <a:ext cx="6858000" cy="1143000"/>
          </a:xfrm>
          <a:prstGeom prst="rect">
            <a:avLst/>
          </a:prstGeom>
        </p:spPr>
        <p:txBody>
          <a:bodyPr/>
          <a:lstStyle>
            <a:lvl1pPr>
              <a:defRPr cap="all"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923924" y="1892878"/>
            <a:ext cx="7410450" cy="3981450"/>
          </a:xfrm>
          <a:prstGeom prst="rect">
            <a:avLst/>
          </a:prstGeom>
        </p:spPr>
        <p:txBody>
          <a:bodyPr/>
          <a:lstStyle>
            <a:lvl1pPr marL="457200" indent="-457200">
              <a:buClr>
                <a:srgbClr val="FFFF00"/>
              </a:buClr>
              <a:buFont typeface="Arial" pitchFamily="34" charset="0"/>
              <a:buChar char="•"/>
              <a:defRPr/>
            </a:lvl1pPr>
            <a:lvl2pPr marL="457200" indent="0">
              <a:buClr>
                <a:srgbClr val="FFFF00"/>
              </a:buClr>
              <a:buSzPct val="100000"/>
              <a:buFont typeface="Arial" pitchFamily="34" charset="0"/>
              <a:buChar char="−"/>
              <a:defRPr/>
            </a:lvl2pPr>
          </a:lstStyle>
          <a:p>
            <a:pPr lvl="0"/>
            <a:r>
              <a:rPr lang="en-US" dirty="0" smtClean="0"/>
              <a:t>Click to edit Master text styles</a:t>
            </a:r>
          </a:p>
          <a:p>
            <a:pPr lvl="1"/>
            <a:r>
              <a:rPr lang="en-US" dirty="0" smtClean="0"/>
              <a:t> Second level</a:t>
            </a:r>
          </a:p>
        </p:txBody>
      </p:sp>
      <p:sp>
        <p:nvSpPr>
          <p:cNvPr id="4" name="Slide Number Placeholder 3"/>
          <p:cNvSpPr>
            <a:spLocks noGrp="1"/>
          </p:cNvSpPr>
          <p:nvPr>
            <p:ph type="sldNum" sz="quarter" idx="10"/>
          </p:nvPr>
        </p:nvSpPr>
        <p:spPr/>
        <p:txBody>
          <a:bodyPr/>
          <a:lstStyle>
            <a:lvl1pPr>
              <a:defRPr/>
            </a:lvl1pPr>
          </a:lstStyle>
          <a:p>
            <a:pPr>
              <a:defRPr/>
            </a:pPr>
            <a:r>
              <a:rPr lang="en-US"/>
              <a:t>Slide ET-</a:t>
            </a:r>
            <a:fld id="{052B4DC6-B7EA-47F0-AA21-A1ECABD04EC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a:spLocks noGrp="1" noChangeArrowheads="1"/>
          </p:cNvSpPr>
          <p:nvPr/>
        </p:nvSpPr>
        <p:spPr bwMode="auto">
          <a:xfrm>
            <a:off x="1066800" y="1666875"/>
            <a:ext cx="7648575" cy="4114800"/>
          </a:xfrm>
          <a:prstGeom prst="rect">
            <a:avLst/>
          </a:prstGeom>
          <a:noFill/>
          <a:ln w="9525">
            <a:noFill/>
            <a:miter lim="800000"/>
            <a:headEnd/>
            <a:tailEnd/>
          </a:ln>
          <a:effectLst/>
        </p:spPr>
        <p:txBody>
          <a:bodyPr/>
          <a:lstStyle/>
          <a:p>
            <a:pPr marL="457200" indent="-457200">
              <a:buClr>
                <a:srgbClr val="FFFF00"/>
              </a:buClr>
              <a:buFont typeface="Arial" pitchFamily="34" charset="0"/>
              <a:buChar char="•"/>
              <a:tabLst>
                <a:tab pos="457200" algn="l"/>
              </a:tabLst>
              <a:defRPr/>
            </a:pPr>
            <a:r>
              <a:rPr lang="en-US" sz="3200" b="1" kern="0" dirty="0">
                <a:solidFill>
                  <a:srgbClr val="FFFFFF"/>
                </a:solidFill>
                <a:effectLst>
                  <a:outerShdw blurRad="38100" dist="38100" dir="2700000" algn="tl">
                    <a:srgbClr val="000000">
                      <a:alpha val="43137"/>
                    </a:srgbClr>
                  </a:outerShdw>
                </a:effectLst>
                <a:latin typeface="+mj-lt"/>
                <a:ea typeface="+mj-ea"/>
                <a:cs typeface="+mj-cs"/>
              </a:rPr>
              <a:t> ____ __ ____  _____ ____ ______</a:t>
            </a:r>
          </a:p>
          <a:p>
            <a:pPr lvl="1">
              <a:defRPr/>
            </a:pPr>
            <a:r>
              <a:rPr lang="en-US" sz="3200" b="1" kern="0" dirty="0">
                <a:solidFill>
                  <a:srgbClr val="FFFF00"/>
                </a:solidFill>
                <a:latin typeface="Arial" charset="0"/>
              </a:rPr>
              <a:t> </a:t>
            </a:r>
            <a:r>
              <a:rPr lang="en-US" sz="3200" b="1" kern="0" dirty="0">
                <a:solidFill>
                  <a:srgbClr val="FFFFFF"/>
                </a:solidFill>
                <a:latin typeface="Arial" charset="0"/>
              </a:rPr>
              <a:t>  _____ _____</a:t>
            </a:r>
          </a:p>
          <a:p>
            <a:pPr marL="0" lvl="2">
              <a:defRPr/>
            </a:pPr>
            <a:endParaRPr lang="en-US" sz="3600" b="1" kern="0" dirty="0">
              <a:solidFill>
                <a:srgbClr val="FFFFFF"/>
              </a:solidFill>
              <a:latin typeface="Arial" charset="0"/>
            </a:endParaRPr>
          </a:p>
        </p:txBody>
      </p:sp>
      <p:sp>
        <p:nvSpPr>
          <p:cNvPr id="5" name="Rectangle 3"/>
          <p:cNvSpPr>
            <a:spLocks noGrp="1" noChangeArrowheads="1"/>
          </p:cNvSpPr>
          <p:nvPr/>
        </p:nvSpPr>
        <p:spPr bwMode="auto">
          <a:xfrm>
            <a:off x="1066800" y="1666875"/>
            <a:ext cx="7648575" cy="4114800"/>
          </a:xfrm>
          <a:prstGeom prst="rect">
            <a:avLst/>
          </a:prstGeom>
          <a:noFill/>
          <a:ln w="9525">
            <a:noFill/>
            <a:miter lim="800000"/>
            <a:headEnd/>
            <a:tailEnd/>
          </a:ln>
        </p:spPr>
        <p:txBody>
          <a:bodyPr/>
          <a:lstStyle/>
          <a:p>
            <a:pPr marL="0" lvl="2">
              <a:defRPr/>
            </a:pPr>
            <a:r>
              <a:rPr lang="en-US" sz="3200" b="1" kern="0" dirty="0">
                <a:solidFill>
                  <a:srgbClr val="FFFFFF"/>
                </a:solidFill>
                <a:effectLst>
                  <a:outerShdw blurRad="38100" dist="38100" dir="2700000" algn="tl">
                    <a:srgbClr val="000000">
                      <a:alpha val="43137"/>
                    </a:srgbClr>
                  </a:outerShdw>
                </a:effectLst>
                <a:latin typeface="+mj-lt"/>
                <a:ea typeface="+mj-ea"/>
                <a:cs typeface="+mj-cs"/>
              </a:rPr>
              <a:t>Click to edit Master text styles</a:t>
            </a:r>
            <a:br>
              <a:rPr lang="en-US" sz="3200" b="1" kern="0" dirty="0">
                <a:solidFill>
                  <a:srgbClr val="FFFFFF"/>
                </a:solidFill>
                <a:effectLst>
                  <a:outerShdw blurRad="38100" dist="38100" dir="2700000" algn="tl">
                    <a:srgbClr val="000000">
                      <a:alpha val="43137"/>
                    </a:srgbClr>
                  </a:outerShdw>
                </a:effectLst>
                <a:latin typeface="+mj-lt"/>
                <a:ea typeface="+mj-ea"/>
                <a:cs typeface="+mj-cs"/>
              </a:rPr>
            </a:br>
            <a:r>
              <a:rPr lang="en-US" sz="3200" b="1" kern="0" dirty="0">
                <a:solidFill>
                  <a:srgbClr val="FFFF00"/>
                </a:solidFill>
                <a:latin typeface="Arial" charset="0"/>
              </a:rPr>
              <a:t>–</a:t>
            </a:r>
            <a:r>
              <a:rPr lang="en-US" sz="3200" b="1" kern="0" dirty="0">
                <a:solidFill>
                  <a:srgbClr val="FFFFFF"/>
                </a:solidFill>
                <a:latin typeface="Arial" charset="0"/>
              </a:rPr>
              <a:t> Second level</a:t>
            </a:r>
            <a:br>
              <a:rPr lang="en-US" sz="3200" b="1" kern="0" dirty="0">
                <a:solidFill>
                  <a:srgbClr val="FFFFFF"/>
                </a:solidFill>
                <a:latin typeface="Arial" charset="0"/>
              </a:rPr>
            </a:br>
            <a:endParaRPr lang="en-US" sz="3600" b="1" kern="0" dirty="0">
              <a:solidFill>
                <a:srgbClr val="FFFFFF"/>
              </a:solidFill>
              <a:latin typeface="Arial" charset="0"/>
            </a:endParaRPr>
          </a:p>
        </p:txBody>
      </p:sp>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3"/>
          <p:cNvSpPr>
            <a:spLocks noGrp="1"/>
          </p:cNvSpPr>
          <p:nvPr>
            <p:ph type="sldNum" sz="quarter" idx="10"/>
          </p:nvPr>
        </p:nvSpPr>
        <p:spPr/>
        <p:txBody>
          <a:bodyPr/>
          <a:lstStyle>
            <a:lvl1pPr>
              <a:defRPr/>
            </a:lvl1pPr>
          </a:lstStyle>
          <a:p>
            <a:pPr>
              <a:defRPr/>
            </a:pPr>
            <a:r>
              <a:rPr lang="en-US"/>
              <a:t>Slide ET-</a:t>
            </a:r>
            <a:fld id="{DB09A47D-9FD6-46B3-A924-537F58B93C3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5" name="Rectangle 3"/>
          <p:cNvSpPr>
            <a:spLocks noGrp="1" noChangeArrowheads="1"/>
          </p:cNvSpPr>
          <p:nvPr/>
        </p:nvSpPr>
        <p:spPr bwMode="auto">
          <a:xfrm>
            <a:off x="1066800" y="1666875"/>
            <a:ext cx="7648575" cy="4114800"/>
          </a:xfrm>
          <a:prstGeom prst="rect">
            <a:avLst/>
          </a:prstGeom>
          <a:noFill/>
          <a:ln w="9525">
            <a:noFill/>
            <a:miter lim="800000"/>
            <a:headEnd/>
            <a:tailEnd/>
          </a:ln>
          <a:effectLst/>
        </p:spPr>
        <p:txBody>
          <a:bodyPr/>
          <a:lstStyle/>
          <a:p>
            <a:pPr marL="457200" indent="-457200">
              <a:buClr>
                <a:srgbClr val="FFFF00"/>
              </a:buClr>
              <a:buFont typeface="Arial" pitchFamily="34" charset="0"/>
              <a:buChar char="•"/>
              <a:tabLst>
                <a:tab pos="457200" algn="l"/>
              </a:tabLst>
              <a:defRPr/>
            </a:pPr>
            <a:r>
              <a:rPr lang="en-US" sz="3200" b="1" kern="0" dirty="0">
                <a:solidFill>
                  <a:srgbClr val="FFFFFF"/>
                </a:solidFill>
                <a:effectLst>
                  <a:outerShdw blurRad="38100" dist="38100" dir="2700000" algn="tl">
                    <a:srgbClr val="000000">
                      <a:alpha val="43137"/>
                    </a:srgbClr>
                  </a:outerShdw>
                </a:effectLst>
                <a:latin typeface="+mj-lt"/>
                <a:ea typeface="+mj-ea"/>
                <a:cs typeface="+mj-cs"/>
              </a:rPr>
              <a:t> ____ __ ____  _____ ____ ______</a:t>
            </a:r>
          </a:p>
          <a:p>
            <a:pPr lvl="1">
              <a:defRPr/>
            </a:pPr>
            <a:r>
              <a:rPr lang="en-US" sz="3200" b="1" kern="0" dirty="0">
                <a:solidFill>
                  <a:srgbClr val="FFFF00"/>
                </a:solidFill>
                <a:latin typeface="Arial" charset="0"/>
              </a:rPr>
              <a:t> </a:t>
            </a:r>
            <a:r>
              <a:rPr lang="en-US" sz="3200" b="1" kern="0" dirty="0">
                <a:solidFill>
                  <a:srgbClr val="FFFFFF"/>
                </a:solidFill>
                <a:latin typeface="Arial" charset="0"/>
              </a:rPr>
              <a:t>  _____ _____</a:t>
            </a:r>
          </a:p>
          <a:p>
            <a:pPr marL="0" lvl="2">
              <a:defRPr/>
            </a:pPr>
            <a:endParaRPr lang="en-US" sz="3600" b="1" kern="0" dirty="0">
              <a:solidFill>
                <a:srgbClr val="FFFFFF"/>
              </a:solidFill>
              <a:latin typeface="Arial" charset="0"/>
            </a:endParaRPr>
          </a:p>
        </p:txBody>
      </p:sp>
      <p:sp>
        <p:nvSpPr>
          <p:cNvPr id="6" name="Rectangle 3"/>
          <p:cNvSpPr>
            <a:spLocks noGrp="1" noChangeArrowheads="1"/>
          </p:cNvSpPr>
          <p:nvPr/>
        </p:nvSpPr>
        <p:spPr bwMode="auto">
          <a:xfrm>
            <a:off x="1066800" y="1666875"/>
            <a:ext cx="7648575" cy="4114800"/>
          </a:xfrm>
          <a:prstGeom prst="rect">
            <a:avLst/>
          </a:prstGeom>
          <a:noFill/>
          <a:ln w="9525">
            <a:noFill/>
            <a:miter lim="800000"/>
            <a:headEnd/>
            <a:tailEnd/>
          </a:ln>
        </p:spPr>
        <p:txBody>
          <a:bodyPr/>
          <a:lstStyle/>
          <a:p>
            <a:pPr marL="0" lvl="2">
              <a:defRPr/>
            </a:pPr>
            <a:r>
              <a:rPr lang="en-US" sz="3200" b="1" kern="0" dirty="0">
                <a:solidFill>
                  <a:srgbClr val="FFFFFF"/>
                </a:solidFill>
                <a:effectLst>
                  <a:outerShdw blurRad="38100" dist="38100" dir="2700000" algn="tl">
                    <a:srgbClr val="000000">
                      <a:alpha val="43137"/>
                    </a:srgbClr>
                  </a:outerShdw>
                </a:effectLst>
                <a:latin typeface="+mj-lt"/>
                <a:ea typeface="+mj-ea"/>
                <a:cs typeface="+mj-cs"/>
              </a:rPr>
              <a:t>Click to edit Master text styles</a:t>
            </a:r>
            <a:br>
              <a:rPr lang="en-US" sz="3200" b="1" kern="0" dirty="0">
                <a:solidFill>
                  <a:srgbClr val="FFFFFF"/>
                </a:solidFill>
                <a:effectLst>
                  <a:outerShdw blurRad="38100" dist="38100" dir="2700000" algn="tl">
                    <a:srgbClr val="000000">
                      <a:alpha val="43137"/>
                    </a:srgbClr>
                  </a:outerShdw>
                </a:effectLst>
                <a:latin typeface="+mj-lt"/>
                <a:ea typeface="+mj-ea"/>
                <a:cs typeface="+mj-cs"/>
              </a:rPr>
            </a:br>
            <a:r>
              <a:rPr lang="en-US" sz="3200" b="1" kern="0" dirty="0">
                <a:solidFill>
                  <a:srgbClr val="FFFF00"/>
                </a:solidFill>
                <a:latin typeface="Arial" charset="0"/>
              </a:rPr>
              <a:t>–</a:t>
            </a:r>
            <a:r>
              <a:rPr lang="en-US" sz="3200" b="1" kern="0" dirty="0">
                <a:solidFill>
                  <a:srgbClr val="FFFFFF"/>
                </a:solidFill>
                <a:latin typeface="Arial" charset="0"/>
              </a:rPr>
              <a:t> Second level</a:t>
            </a:r>
            <a:br>
              <a:rPr lang="en-US" sz="3200" b="1" kern="0" dirty="0">
                <a:solidFill>
                  <a:srgbClr val="FFFFFF"/>
                </a:solidFill>
                <a:latin typeface="Arial" charset="0"/>
              </a:rPr>
            </a:br>
            <a:endParaRPr lang="en-US" sz="3600" b="1" kern="0" dirty="0">
              <a:solidFill>
                <a:srgbClr val="FFFFFF"/>
              </a:solidFill>
              <a:latin typeface="Arial" charset="0"/>
            </a:endParaRPr>
          </a:p>
        </p:txBody>
      </p:sp>
      <p:sp>
        <p:nvSpPr>
          <p:cNvPr id="2" name="Title 1"/>
          <p:cNvSpPr>
            <a:spLocks noGrp="1"/>
          </p:cNvSpPr>
          <p:nvPr>
            <p:ph type="title"/>
          </p:nvPr>
        </p:nvSpPr>
        <p:spPr>
          <a:xfrm>
            <a:off x="2057400" y="123825"/>
            <a:ext cx="68580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076325" y="1800225"/>
            <a:ext cx="3629025" cy="39814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57750" y="1800225"/>
            <a:ext cx="3629025" cy="39814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3"/>
          <p:cNvSpPr>
            <a:spLocks noGrp="1"/>
          </p:cNvSpPr>
          <p:nvPr>
            <p:ph type="sldNum" sz="quarter" idx="10"/>
          </p:nvPr>
        </p:nvSpPr>
        <p:spPr/>
        <p:txBody>
          <a:bodyPr/>
          <a:lstStyle>
            <a:lvl1pPr>
              <a:defRPr/>
            </a:lvl1pPr>
          </a:lstStyle>
          <a:p>
            <a:pPr>
              <a:defRPr/>
            </a:pPr>
            <a:r>
              <a:rPr lang="en-US"/>
              <a:t>Slide ET-</a:t>
            </a:r>
            <a:fld id="{146DCD98-A49A-4D29-B7F4-61EF03DE1CE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Rectangle 3"/>
          <p:cNvSpPr>
            <a:spLocks noGrp="1" noChangeArrowheads="1"/>
          </p:cNvSpPr>
          <p:nvPr/>
        </p:nvSpPr>
        <p:spPr bwMode="auto">
          <a:xfrm>
            <a:off x="1066800" y="1666875"/>
            <a:ext cx="7648575" cy="4114800"/>
          </a:xfrm>
          <a:prstGeom prst="rect">
            <a:avLst/>
          </a:prstGeom>
          <a:noFill/>
          <a:ln w="9525">
            <a:noFill/>
            <a:miter lim="800000"/>
            <a:headEnd/>
            <a:tailEnd/>
          </a:ln>
          <a:effectLst/>
        </p:spPr>
        <p:txBody>
          <a:bodyPr/>
          <a:lstStyle/>
          <a:p>
            <a:pPr marL="457200" indent="-457200">
              <a:buClr>
                <a:srgbClr val="FFFF00"/>
              </a:buClr>
              <a:buFont typeface="Arial" pitchFamily="34" charset="0"/>
              <a:buChar char="•"/>
              <a:tabLst>
                <a:tab pos="457200" algn="l"/>
              </a:tabLst>
              <a:defRPr/>
            </a:pPr>
            <a:r>
              <a:rPr lang="en-US" sz="3200" b="1" kern="0" dirty="0">
                <a:solidFill>
                  <a:srgbClr val="FFFFFF"/>
                </a:solidFill>
                <a:effectLst>
                  <a:outerShdw blurRad="38100" dist="38100" dir="2700000" algn="tl">
                    <a:srgbClr val="000000">
                      <a:alpha val="43137"/>
                    </a:srgbClr>
                  </a:outerShdw>
                </a:effectLst>
                <a:latin typeface="+mj-lt"/>
                <a:ea typeface="+mj-ea"/>
                <a:cs typeface="+mj-cs"/>
              </a:rPr>
              <a:t> ____ __ ____  _____ ____ ______</a:t>
            </a:r>
          </a:p>
          <a:p>
            <a:pPr lvl="1">
              <a:defRPr/>
            </a:pPr>
            <a:r>
              <a:rPr lang="en-US" sz="3200" b="1" kern="0" dirty="0">
                <a:solidFill>
                  <a:srgbClr val="FFFF00"/>
                </a:solidFill>
                <a:latin typeface="Arial" charset="0"/>
              </a:rPr>
              <a:t> </a:t>
            </a:r>
            <a:r>
              <a:rPr lang="en-US" sz="3200" b="1" kern="0" dirty="0">
                <a:solidFill>
                  <a:srgbClr val="FFFFFF"/>
                </a:solidFill>
                <a:latin typeface="Arial" charset="0"/>
              </a:rPr>
              <a:t>  _____ _____</a:t>
            </a:r>
          </a:p>
          <a:p>
            <a:pPr marL="0" lvl="2">
              <a:defRPr/>
            </a:pPr>
            <a:endParaRPr lang="en-US" sz="3600" b="1" kern="0" dirty="0">
              <a:solidFill>
                <a:srgbClr val="FFFFFF"/>
              </a:solidFill>
              <a:latin typeface="Arial" charset="0"/>
            </a:endParaRPr>
          </a:p>
        </p:txBody>
      </p:sp>
      <p:sp>
        <p:nvSpPr>
          <p:cNvPr id="8" name="Rectangle 3"/>
          <p:cNvSpPr>
            <a:spLocks noGrp="1" noChangeArrowheads="1"/>
          </p:cNvSpPr>
          <p:nvPr/>
        </p:nvSpPr>
        <p:spPr bwMode="auto">
          <a:xfrm>
            <a:off x="1066800" y="1666875"/>
            <a:ext cx="7648575" cy="4114800"/>
          </a:xfrm>
          <a:prstGeom prst="rect">
            <a:avLst/>
          </a:prstGeom>
          <a:noFill/>
          <a:ln w="9525">
            <a:noFill/>
            <a:miter lim="800000"/>
            <a:headEnd/>
            <a:tailEnd/>
          </a:ln>
        </p:spPr>
        <p:txBody>
          <a:bodyPr/>
          <a:lstStyle/>
          <a:p>
            <a:pPr marL="0" lvl="2">
              <a:defRPr/>
            </a:pPr>
            <a:r>
              <a:rPr lang="en-US" sz="3200" b="1" kern="0" dirty="0">
                <a:solidFill>
                  <a:srgbClr val="FFFFFF"/>
                </a:solidFill>
                <a:effectLst>
                  <a:outerShdw blurRad="38100" dist="38100" dir="2700000" algn="tl">
                    <a:srgbClr val="000000">
                      <a:alpha val="43137"/>
                    </a:srgbClr>
                  </a:outerShdw>
                </a:effectLst>
                <a:latin typeface="+mj-lt"/>
                <a:ea typeface="+mj-ea"/>
                <a:cs typeface="+mj-cs"/>
              </a:rPr>
              <a:t>Click to edit Master text styles</a:t>
            </a:r>
            <a:br>
              <a:rPr lang="en-US" sz="3200" b="1" kern="0" dirty="0">
                <a:solidFill>
                  <a:srgbClr val="FFFFFF"/>
                </a:solidFill>
                <a:effectLst>
                  <a:outerShdw blurRad="38100" dist="38100" dir="2700000" algn="tl">
                    <a:srgbClr val="000000">
                      <a:alpha val="43137"/>
                    </a:srgbClr>
                  </a:outerShdw>
                </a:effectLst>
                <a:latin typeface="+mj-lt"/>
                <a:ea typeface="+mj-ea"/>
                <a:cs typeface="+mj-cs"/>
              </a:rPr>
            </a:br>
            <a:r>
              <a:rPr lang="en-US" sz="3200" b="1" kern="0" dirty="0">
                <a:solidFill>
                  <a:srgbClr val="FFFF00"/>
                </a:solidFill>
                <a:latin typeface="Arial" charset="0"/>
              </a:rPr>
              <a:t>–</a:t>
            </a:r>
            <a:r>
              <a:rPr lang="en-US" sz="3200" b="1" kern="0" dirty="0">
                <a:solidFill>
                  <a:srgbClr val="FFFFFF"/>
                </a:solidFill>
                <a:latin typeface="Arial" charset="0"/>
              </a:rPr>
              <a:t> Second level</a:t>
            </a:r>
            <a:br>
              <a:rPr lang="en-US" sz="3200" b="1" kern="0" dirty="0">
                <a:solidFill>
                  <a:srgbClr val="FFFFFF"/>
                </a:solidFill>
                <a:latin typeface="Arial" charset="0"/>
              </a:rPr>
            </a:br>
            <a:endParaRPr lang="en-US" sz="3600" b="1" kern="0" dirty="0">
              <a:solidFill>
                <a:srgbClr val="FFFFFF"/>
              </a:solidFill>
              <a:latin typeface="Arial" charset="0"/>
            </a:endParaRPr>
          </a:p>
        </p:txBody>
      </p:sp>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3"/>
          <p:cNvSpPr>
            <a:spLocks noGrp="1"/>
          </p:cNvSpPr>
          <p:nvPr>
            <p:ph type="sldNum" sz="quarter" idx="10"/>
          </p:nvPr>
        </p:nvSpPr>
        <p:spPr/>
        <p:txBody>
          <a:bodyPr/>
          <a:lstStyle>
            <a:lvl1pPr>
              <a:defRPr/>
            </a:lvl1pPr>
          </a:lstStyle>
          <a:p>
            <a:pPr>
              <a:defRPr/>
            </a:pPr>
            <a:r>
              <a:rPr lang="en-US"/>
              <a:t>Slide ET-</a:t>
            </a:r>
            <a:fld id="{238BF65C-1599-4D0E-B497-17151740052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 name="Rectangle 3"/>
          <p:cNvSpPr>
            <a:spLocks noGrp="1" noChangeArrowheads="1"/>
          </p:cNvSpPr>
          <p:nvPr/>
        </p:nvSpPr>
        <p:spPr bwMode="auto">
          <a:xfrm>
            <a:off x="1066800" y="1666875"/>
            <a:ext cx="7648575" cy="4114800"/>
          </a:xfrm>
          <a:prstGeom prst="rect">
            <a:avLst/>
          </a:prstGeom>
          <a:noFill/>
          <a:ln w="9525">
            <a:noFill/>
            <a:miter lim="800000"/>
            <a:headEnd/>
            <a:tailEnd/>
          </a:ln>
          <a:effectLst/>
        </p:spPr>
        <p:txBody>
          <a:bodyPr/>
          <a:lstStyle/>
          <a:p>
            <a:pPr marL="457200" indent="-457200">
              <a:buClr>
                <a:srgbClr val="FFFF00"/>
              </a:buClr>
              <a:buFont typeface="Arial" pitchFamily="34" charset="0"/>
              <a:buChar char="•"/>
              <a:tabLst>
                <a:tab pos="457200" algn="l"/>
              </a:tabLst>
              <a:defRPr/>
            </a:pPr>
            <a:r>
              <a:rPr lang="en-US" sz="3200" b="1" kern="0" dirty="0">
                <a:solidFill>
                  <a:srgbClr val="FFFFFF"/>
                </a:solidFill>
                <a:effectLst>
                  <a:outerShdw blurRad="38100" dist="38100" dir="2700000" algn="tl">
                    <a:srgbClr val="000000">
                      <a:alpha val="43137"/>
                    </a:srgbClr>
                  </a:outerShdw>
                </a:effectLst>
                <a:latin typeface="+mj-lt"/>
                <a:ea typeface="+mj-ea"/>
                <a:cs typeface="+mj-cs"/>
              </a:rPr>
              <a:t> ____ __ ____  _____ ____ ______</a:t>
            </a:r>
          </a:p>
          <a:p>
            <a:pPr lvl="1">
              <a:defRPr/>
            </a:pPr>
            <a:r>
              <a:rPr lang="en-US" sz="3200" b="1" kern="0" dirty="0">
                <a:solidFill>
                  <a:srgbClr val="FFFF00"/>
                </a:solidFill>
                <a:latin typeface="Arial" charset="0"/>
              </a:rPr>
              <a:t> </a:t>
            </a:r>
            <a:r>
              <a:rPr lang="en-US" sz="3200" b="1" kern="0" dirty="0">
                <a:solidFill>
                  <a:srgbClr val="FFFFFF"/>
                </a:solidFill>
                <a:latin typeface="Arial" charset="0"/>
              </a:rPr>
              <a:t>  _____ _____</a:t>
            </a:r>
          </a:p>
          <a:p>
            <a:pPr marL="0" lvl="2">
              <a:defRPr/>
            </a:pPr>
            <a:endParaRPr lang="en-US" sz="3600" b="1" kern="0" dirty="0">
              <a:solidFill>
                <a:srgbClr val="FFFFFF"/>
              </a:solidFill>
              <a:latin typeface="Arial" charset="0"/>
            </a:endParaRPr>
          </a:p>
        </p:txBody>
      </p:sp>
      <p:sp>
        <p:nvSpPr>
          <p:cNvPr id="4" name="Rectangle 3"/>
          <p:cNvSpPr>
            <a:spLocks noGrp="1" noChangeArrowheads="1"/>
          </p:cNvSpPr>
          <p:nvPr/>
        </p:nvSpPr>
        <p:spPr bwMode="auto">
          <a:xfrm>
            <a:off x="1066800" y="1666875"/>
            <a:ext cx="7648575" cy="4114800"/>
          </a:xfrm>
          <a:prstGeom prst="rect">
            <a:avLst/>
          </a:prstGeom>
          <a:noFill/>
          <a:ln w="9525">
            <a:noFill/>
            <a:miter lim="800000"/>
            <a:headEnd/>
            <a:tailEnd/>
          </a:ln>
        </p:spPr>
        <p:txBody>
          <a:bodyPr/>
          <a:lstStyle/>
          <a:p>
            <a:pPr marL="0" lvl="2">
              <a:defRPr/>
            </a:pPr>
            <a:r>
              <a:rPr lang="en-US" sz="3200" b="1" kern="0" dirty="0">
                <a:solidFill>
                  <a:srgbClr val="FFFFFF"/>
                </a:solidFill>
                <a:effectLst>
                  <a:outerShdw blurRad="38100" dist="38100" dir="2700000" algn="tl">
                    <a:srgbClr val="000000">
                      <a:alpha val="43137"/>
                    </a:srgbClr>
                  </a:outerShdw>
                </a:effectLst>
                <a:latin typeface="+mj-lt"/>
                <a:ea typeface="+mj-ea"/>
                <a:cs typeface="+mj-cs"/>
              </a:rPr>
              <a:t>Click to edit Master text styles</a:t>
            </a:r>
            <a:br>
              <a:rPr lang="en-US" sz="3200" b="1" kern="0" dirty="0">
                <a:solidFill>
                  <a:srgbClr val="FFFFFF"/>
                </a:solidFill>
                <a:effectLst>
                  <a:outerShdw blurRad="38100" dist="38100" dir="2700000" algn="tl">
                    <a:srgbClr val="000000">
                      <a:alpha val="43137"/>
                    </a:srgbClr>
                  </a:outerShdw>
                </a:effectLst>
                <a:latin typeface="+mj-lt"/>
                <a:ea typeface="+mj-ea"/>
                <a:cs typeface="+mj-cs"/>
              </a:rPr>
            </a:br>
            <a:r>
              <a:rPr lang="en-US" sz="3200" b="1" kern="0" dirty="0">
                <a:solidFill>
                  <a:srgbClr val="FFFF00"/>
                </a:solidFill>
                <a:latin typeface="Arial" charset="0"/>
              </a:rPr>
              <a:t>–</a:t>
            </a:r>
            <a:r>
              <a:rPr lang="en-US" sz="3200" b="1" kern="0" dirty="0">
                <a:solidFill>
                  <a:srgbClr val="FFFFFF"/>
                </a:solidFill>
                <a:latin typeface="Arial" charset="0"/>
              </a:rPr>
              <a:t> Second level</a:t>
            </a:r>
            <a:br>
              <a:rPr lang="en-US" sz="3200" b="1" kern="0" dirty="0">
                <a:solidFill>
                  <a:srgbClr val="FFFFFF"/>
                </a:solidFill>
                <a:latin typeface="Arial" charset="0"/>
              </a:rPr>
            </a:br>
            <a:endParaRPr lang="en-US" sz="3600" b="1" kern="0" dirty="0">
              <a:solidFill>
                <a:srgbClr val="FFFFFF"/>
              </a:solidFill>
              <a:latin typeface="Arial" charset="0"/>
            </a:endParaRPr>
          </a:p>
        </p:txBody>
      </p:sp>
      <p:sp>
        <p:nvSpPr>
          <p:cNvPr id="2" name="Title 1"/>
          <p:cNvSpPr>
            <a:spLocks noGrp="1"/>
          </p:cNvSpPr>
          <p:nvPr>
            <p:ph type="title"/>
          </p:nvPr>
        </p:nvSpPr>
        <p:spPr>
          <a:xfrm>
            <a:off x="2057400" y="123825"/>
            <a:ext cx="6858000" cy="1143000"/>
          </a:xfrm>
          <a:prstGeom prst="rect">
            <a:avLst/>
          </a:prstGeom>
        </p:spPr>
        <p:txBody>
          <a:bodyPr/>
          <a:lstStyle/>
          <a:p>
            <a:r>
              <a:rPr lang="en-US" smtClean="0"/>
              <a:t>Click to edit Master title style</a:t>
            </a:r>
            <a:endParaRPr lang="en-US"/>
          </a:p>
        </p:txBody>
      </p:sp>
      <p:sp>
        <p:nvSpPr>
          <p:cNvPr id="5" name="Slide Number Placeholder 3"/>
          <p:cNvSpPr>
            <a:spLocks noGrp="1"/>
          </p:cNvSpPr>
          <p:nvPr>
            <p:ph type="sldNum" sz="quarter" idx="10"/>
          </p:nvPr>
        </p:nvSpPr>
        <p:spPr/>
        <p:txBody>
          <a:bodyPr/>
          <a:lstStyle>
            <a:lvl1pPr>
              <a:defRPr/>
            </a:lvl1pPr>
          </a:lstStyle>
          <a:p>
            <a:pPr>
              <a:defRPr/>
            </a:pPr>
            <a:r>
              <a:rPr lang="en-US"/>
              <a:t>Slide ET-</a:t>
            </a:r>
            <a:fld id="{2A06D488-91A6-4E65-A647-83110A10AA3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nvSpPr>
        <p:spPr bwMode="auto">
          <a:xfrm>
            <a:off x="1066800" y="1666875"/>
            <a:ext cx="7648575" cy="4114800"/>
          </a:xfrm>
          <a:prstGeom prst="rect">
            <a:avLst/>
          </a:prstGeom>
          <a:noFill/>
          <a:ln w="9525">
            <a:noFill/>
            <a:miter lim="800000"/>
            <a:headEnd/>
            <a:tailEnd/>
          </a:ln>
          <a:effectLst/>
        </p:spPr>
        <p:txBody>
          <a:bodyPr/>
          <a:lstStyle/>
          <a:p>
            <a:pPr marL="457200" indent="-457200">
              <a:buClr>
                <a:srgbClr val="FFFF00"/>
              </a:buClr>
              <a:buFont typeface="Arial" pitchFamily="34" charset="0"/>
              <a:buChar char="•"/>
              <a:tabLst>
                <a:tab pos="457200" algn="l"/>
              </a:tabLst>
              <a:defRPr/>
            </a:pPr>
            <a:r>
              <a:rPr lang="en-US" sz="3200" b="1" kern="0" dirty="0">
                <a:solidFill>
                  <a:srgbClr val="FFFFFF"/>
                </a:solidFill>
                <a:effectLst>
                  <a:outerShdw blurRad="38100" dist="38100" dir="2700000" algn="tl">
                    <a:srgbClr val="000000">
                      <a:alpha val="43137"/>
                    </a:srgbClr>
                  </a:outerShdw>
                </a:effectLst>
                <a:latin typeface="+mj-lt"/>
                <a:ea typeface="+mj-ea"/>
                <a:cs typeface="+mj-cs"/>
              </a:rPr>
              <a:t> ____ __ ____  _____ ____ ______</a:t>
            </a:r>
          </a:p>
          <a:p>
            <a:pPr lvl="1">
              <a:defRPr/>
            </a:pPr>
            <a:r>
              <a:rPr lang="en-US" sz="3200" b="1" kern="0" dirty="0">
                <a:solidFill>
                  <a:srgbClr val="FFFF00"/>
                </a:solidFill>
                <a:latin typeface="Arial" charset="0"/>
              </a:rPr>
              <a:t> </a:t>
            </a:r>
            <a:r>
              <a:rPr lang="en-US" sz="3200" b="1" kern="0" dirty="0">
                <a:solidFill>
                  <a:srgbClr val="FFFFFF"/>
                </a:solidFill>
                <a:latin typeface="Arial" charset="0"/>
              </a:rPr>
              <a:t>  _____ _____</a:t>
            </a:r>
          </a:p>
          <a:p>
            <a:pPr marL="0" lvl="2">
              <a:defRPr/>
            </a:pPr>
            <a:endParaRPr lang="en-US" sz="3600" b="1" kern="0" dirty="0">
              <a:solidFill>
                <a:srgbClr val="FFFFFF"/>
              </a:solidFill>
              <a:latin typeface="Arial" charset="0"/>
            </a:endParaRPr>
          </a:p>
        </p:txBody>
      </p:sp>
      <p:sp>
        <p:nvSpPr>
          <p:cNvPr id="3" name="Rectangle 3"/>
          <p:cNvSpPr>
            <a:spLocks noGrp="1" noChangeArrowheads="1"/>
          </p:cNvSpPr>
          <p:nvPr/>
        </p:nvSpPr>
        <p:spPr bwMode="auto">
          <a:xfrm>
            <a:off x="1066800" y="1666875"/>
            <a:ext cx="7648575" cy="4114800"/>
          </a:xfrm>
          <a:prstGeom prst="rect">
            <a:avLst/>
          </a:prstGeom>
          <a:noFill/>
          <a:ln w="9525">
            <a:noFill/>
            <a:miter lim="800000"/>
            <a:headEnd/>
            <a:tailEnd/>
          </a:ln>
        </p:spPr>
        <p:txBody>
          <a:bodyPr/>
          <a:lstStyle/>
          <a:p>
            <a:pPr marL="0" lvl="2">
              <a:defRPr/>
            </a:pPr>
            <a:r>
              <a:rPr lang="en-US" sz="3200" b="1" kern="0" dirty="0">
                <a:solidFill>
                  <a:srgbClr val="FFFFFF"/>
                </a:solidFill>
                <a:effectLst>
                  <a:outerShdw blurRad="38100" dist="38100" dir="2700000" algn="tl">
                    <a:srgbClr val="000000">
                      <a:alpha val="43137"/>
                    </a:srgbClr>
                  </a:outerShdw>
                </a:effectLst>
                <a:latin typeface="+mj-lt"/>
                <a:ea typeface="+mj-ea"/>
                <a:cs typeface="+mj-cs"/>
              </a:rPr>
              <a:t>Click to edit Master text styles</a:t>
            </a:r>
            <a:br>
              <a:rPr lang="en-US" sz="3200" b="1" kern="0" dirty="0">
                <a:solidFill>
                  <a:srgbClr val="FFFFFF"/>
                </a:solidFill>
                <a:effectLst>
                  <a:outerShdw blurRad="38100" dist="38100" dir="2700000" algn="tl">
                    <a:srgbClr val="000000">
                      <a:alpha val="43137"/>
                    </a:srgbClr>
                  </a:outerShdw>
                </a:effectLst>
                <a:latin typeface="+mj-lt"/>
                <a:ea typeface="+mj-ea"/>
                <a:cs typeface="+mj-cs"/>
              </a:rPr>
            </a:br>
            <a:r>
              <a:rPr lang="en-US" sz="3200" b="1" kern="0" dirty="0">
                <a:solidFill>
                  <a:srgbClr val="FFFF00"/>
                </a:solidFill>
                <a:latin typeface="Arial" charset="0"/>
              </a:rPr>
              <a:t>–</a:t>
            </a:r>
            <a:r>
              <a:rPr lang="en-US" sz="3200" b="1" kern="0" dirty="0">
                <a:solidFill>
                  <a:srgbClr val="FFFFFF"/>
                </a:solidFill>
                <a:latin typeface="Arial" charset="0"/>
              </a:rPr>
              <a:t> Second level</a:t>
            </a:r>
            <a:br>
              <a:rPr lang="en-US" sz="3200" b="1" kern="0" dirty="0">
                <a:solidFill>
                  <a:srgbClr val="FFFFFF"/>
                </a:solidFill>
                <a:latin typeface="Arial" charset="0"/>
              </a:rPr>
            </a:br>
            <a:endParaRPr lang="en-US" sz="3600" b="1" kern="0" dirty="0">
              <a:solidFill>
                <a:srgbClr val="FFFFFF"/>
              </a:solidFill>
              <a:latin typeface="Arial" charset="0"/>
            </a:endParaRPr>
          </a:p>
        </p:txBody>
      </p:sp>
      <p:sp>
        <p:nvSpPr>
          <p:cNvPr id="4" name="Slide Number Placeholder 3"/>
          <p:cNvSpPr>
            <a:spLocks noGrp="1"/>
          </p:cNvSpPr>
          <p:nvPr>
            <p:ph type="sldNum" sz="quarter" idx="10"/>
          </p:nvPr>
        </p:nvSpPr>
        <p:spPr/>
        <p:txBody>
          <a:bodyPr/>
          <a:lstStyle>
            <a:lvl1pPr>
              <a:defRPr/>
            </a:lvl1pPr>
          </a:lstStyle>
          <a:p>
            <a:pPr>
              <a:defRPr/>
            </a:pPr>
            <a:r>
              <a:rPr lang="en-US"/>
              <a:t>Slide ET-</a:t>
            </a:r>
            <a:fld id="{0F5033C4-E144-4B0C-AF34-48C576816C8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3"/>
          <p:cNvSpPr>
            <a:spLocks noGrp="1" noChangeArrowheads="1"/>
          </p:cNvSpPr>
          <p:nvPr/>
        </p:nvSpPr>
        <p:spPr bwMode="auto">
          <a:xfrm>
            <a:off x="1066800" y="1666875"/>
            <a:ext cx="7648575" cy="4114800"/>
          </a:xfrm>
          <a:prstGeom prst="rect">
            <a:avLst/>
          </a:prstGeom>
          <a:noFill/>
          <a:ln w="9525">
            <a:noFill/>
            <a:miter lim="800000"/>
            <a:headEnd/>
            <a:tailEnd/>
          </a:ln>
          <a:effectLst/>
        </p:spPr>
        <p:txBody>
          <a:bodyPr/>
          <a:lstStyle/>
          <a:p>
            <a:pPr marL="457200" indent="-457200">
              <a:buClr>
                <a:srgbClr val="FFFF00"/>
              </a:buClr>
              <a:buFont typeface="Arial" pitchFamily="34" charset="0"/>
              <a:buChar char="•"/>
              <a:tabLst>
                <a:tab pos="457200" algn="l"/>
              </a:tabLst>
              <a:defRPr/>
            </a:pPr>
            <a:r>
              <a:rPr lang="en-US" sz="3200" b="1" kern="0" dirty="0">
                <a:solidFill>
                  <a:srgbClr val="FFFFFF"/>
                </a:solidFill>
                <a:effectLst>
                  <a:outerShdw blurRad="38100" dist="38100" dir="2700000" algn="tl">
                    <a:srgbClr val="000000">
                      <a:alpha val="43137"/>
                    </a:srgbClr>
                  </a:outerShdw>
                </a:effectLst>
                <a:latin typeface="+mj-lt"/>
                <a:ea typeface="+mj-ea"/>
                <a:cs typeface="+mj-cs"/>
              </a:rPr>
              <a:t> ____ __ ____  _____ ____ ______</a:t>
            </a:r>
          </a:p>
          <a:p>
            <a:pPr lvl="1">
              <a:defRPr/>
            </a:pPr>
            <a:r>
              <a:rPr lang="en-US" sz="3200" b="1" kern="0" dirty="0">
                <a:solidFill>
                  <a:srgbClr val="FFFF00"/>
                </a:solidFill>
                <a:latin typeface="Arial" charset="0"/>
              </a:rPr>
              <a:t> </a:t>
            </a:r>
            <a:r>
              <a:rPr lang="en-US" sz="3200" b="1" kern="0" dirty="0">
                <a:solidFill>
                  <a:srgbClr val="FFFFFF"/>
                </a:solidFill>
                <a:latin typeface="Arial" charset="0"/>
              </a:rPr>
              <a:t>  _____ _____</a:t>
            </a:r>
          </a:p>
          <a:p>
            <a:pPr marL="0" lvl="2">
              <a:defRPr/>
            </a:pPr>
            <a:endParaRPr lang="en-US" sz="3600" b="1" kern="0" dirty="0">
              <a:solidFill>
                <a:srgbClr val="FFFFFF"/>
              </a:solidFill>
              <a:latin typeface="Arial" charset="0"/>
            </a:endParaRPr>
          </a:p>
        </p:txBody>
      </p:sp>
      <p:sp>
        <p:nvSpPr>
          <p:cNvPr id="6" name="Rectangle 3"/>
          <p:cNvSpPr>
            <a:spLocks noGrp="1" noChangeArrowheads="1"/>
          </p:cNvSpPr>
          <p:nvPr/>
        </p:nvSpPr>
        <p:spPr bwMode="auto">
          <a:xfrm>
            <a:off x="1066800" y="1666875"/>
            <a:ext cx="7648575" cy="4114800"/>
          </a:xfrm>
          <a:prstGeom prst="rect">
            <a:avLst/>
          </a:prstGeom>
          <a:noFill/>
          <a:ln w="9525">
            <a:noFill/>
            <a:miter lim="800000"/>
            <a:headEnd/>
            <a:tailEnd/>
          </a:ln>
        </p:spPr>
        <p:txBody>
          <a:bodyPr/>
          <a:lstStyle/>
          <a:p>
            <a:pPr marL="0" lvl="2">
              <a:defRPr/>
            </a:pPr>
            <a:r>
              <a:rPr lang="en-US" sz="3200" b="1" kern="0" dirty="0">
                <a:solidFill>
                  <a:srgbClr val="FFFFFF"/>
                </a:solidFill>
                <a:effectLst>
                  <a:outerShdw blurRad="38100" dist="38100" dir="2700000" algn="tl">
                    <a:srgbClr val="000000">
                      <a:alpha val="43137"/>
                    </a:srgbClr>
                  </a:outerShdw>
                </a:effectLst>
                <a:latin typeface="+mj-lt"/>
                <a:ea typeface="+mj-ea"/>
                <a:cs typeface="+mj-cs"/>
              </a:rPr>
              <a:t>Click to edit Master text styles</a:t>
            </a:r>
            <a:br>
              <a:rPr lang="en-US" sz="3200" b="1" kern="0" dirty="0">
                <a:solidFill>
                  <a:srgbClr val="FFFFFF"/>
                </a:solidFill>
                <a:effectLst>
                  <a:outerShdw blurRad="38100" dist="38100" dir="2700000" algn="tl">
                    <a:srgbClr val="000000">
                      <a:alpha val="43137"/>
                    </a:srgbClr>
                  </a:outerShdw>
                </a:effectLst>
                <a:latin typeface="+mj-lt"/>
                <a:ea typeface="+mj-ea"/>
                <a:cs typeface="+mj-cs"/>
              </a:rPr>
            </a:br>
            <a:r>
              <a:rPr lang="en-US" sz="3200" b="1" kern="0" dirty="0">
                <a:solidFill>
                  <a:srgbClr val="FFFF00"/>
                </a:solidFill>
                <a:latin typeface="Arial" charset="0"/>
              </a:rPr>
              <a:t>–</a:t>
            </a:r>
            <a:r>
              <a:rPr lang="en-US" sz="3200" b="1" kern="0" dirty="0">
                <a:solidFill>
                  <a:srgbClr val="FFFFFF"/>
                </a:solidFill>
                <a:latin typeface="Arial" charset="0"/>
              </a:rPr>
              <a:t> Second level</a:t>
            </a:r>
            <a:br>
              <a:rPr lang="en-US" sz="3200" b="1" kern="0" dirty="0">
                <a:solidFill>
                  <a:srgbClr val="FFFFFF"/>
                </a:solidFill>
                <a:latin typeface="Arial" charset="0"/>
              </a:rPr>
            </a:br>
            <a:endParaRPr lang="en-US" sz="3600" b="1" kern="0" dirty="0">
              <a:solidFill>
                <a:srgbClr val="FFFFFF"/>
              </a:solidFill>
              <a:latin typeface="Arial" charset="0"/>
            </a:endParaRPr>
          </a:p>
        </p:txBody>
      </p:sp>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3"/>
          <p:cNvSpPr>
            <a:spLocks noGrp="1"/>
          </p:cNvSpPr>
          <p:nvPr>
            <p:ph type="sldNum" sz="quarter" idx="10"/>
          </p:nvPr>
        </p:nvSpPr>
        <p:spPr/>
        <p:txBody>
          <a:bodyPr/>
          <a:lstStyle>
            <a:lvl1pPr>
              <a:defRPr/>
            </a:lvl1pPr>
          </a:lstStyle>
          <a:p>
            <a:pPr>
              <a:defRPr/>
            </a:pPr>
            <a:r>
              <a:rPr lang="en-US"/>
              <a:t>Slide ET-</a:t>
            </a:r>
            <a:fld id="{FE599349-1580-404E-8D2C-DE60C74E2B0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3"/>
          <p:cNvSpPr>
            <a:spLocks noGrp="1" noChangeArrowheads="1"/>
          </p:cNvSpPr>
          <p:nvPr/>
        </p:nvSpPr>
        <p:spPr bwMode="auto">
          <a:xfrm>
            <a:off x="1066800" y="1666875"/>
            <a:ext cx="7648575" cy="4114800"/>
          </a:xfrm>
          <a:prstGeom prst="rect">
            <a:avLst/>
          </a:prstGeom>
          <a:noFill/>
          <a:ln w="9525">
            <a:noFill/>
            <a:miter lim="800000"/>
            <a:headEnd/>
            <a:tailEnd/>
          </a:ln>
          <a:effectLst/>
        </p:spPr>
        <p:txBody>
          <a:bodyPr/>
          <a:lstStyle/>
          <a:p>
            <a:pPr marL="457200" indent="-457200">
              <a:buClr>
                <a:srgbClr val="FFFF00"/>
              </a:buClr>
              <a:buFont typeface="Arial" pitchFamily="34" charset="0"/>
              <a:buChar char="•"/>
              <a:tabLst>
                <a:tab pos="457200" algn="l"/>
              </a:tabLst>
              <a:defRPr/>
            </a:pPr>
            <a:r>
              <a:rPr lang="en-US" sz="3200" b="1" kern="0" dirty="0">
                <a:solidFill>
                  <a:srgbClr val="FFFFFF"/>
                </a:solidFill>
                <a:effectLst>
                  <a:outerShdw blurRad="38100" dist="38100" dir="2700000" algn="tl">
                    <a:srgbClr val="000000">
                      <a:alpha val="43137"/>
                    </a:srgbClr>
                  </a:outerShdw>
                </a:effectLst>
                <a:latin typeface="+mj-lt"/>
                <a:ea typeface="+mj-ea"/>
                <a:cs typeface="+mj-cs"/>
              </a:rPr>
              <a:t> ____ __ ____  _____ ____ ______</a:t>
            </a:r>
          </a:p>
          <a:p>
            <a:pPr lvl="1">
              <a:defRPr/>
            </a:pPr>
            <a:r>
              <a:rPr lang="en-US" sz="3200" b="1" kern="0" dirty="0">
                <a:solidFill>
                  <a:srgbClr val="FFFF00"/>
                </a:solidFill>
                <a:latin typeface="Arial" charset="0"/>
              </a:rPr>
              <a:t> </a:t>
            </a:r>
            <a:r>
              <a:rPr lang="en-US" sz="3200" b="1" kern="0" dirty="0">
                <a:solidFill>
                  <a:srgbClr val="FFFFFF"/>
                </a:solidFill>
                <a:latin typeface="Arial" charset="0"/>
              </a:rPr>
              <a:t>  _____ _____</a:t>
            </a:r>
          </a:p>
          <a:p>
            <a:pPr marL="0" lvl="2">
              <a:defRPr/>
            </a:pPr>
            <a:endParaRPr lang="en-US" sz="3600" b="1" kern="0" dirty="0">
              <a:solidFill>
                <a:srgbClr val="FFFFFF"/>
              </a:solidFill>
              <a:latin typeface="Arial" charset="0"/>
            </a:endParaRPr>
          </a:p>
        </p:txBody>
      </p:sp>
      <p:sp>
        <p:nvSpPr>
          <p:cNvPr id="6" name="Rectangle 3"/>
          <p:cNvSpPr>
            <a:spLocks noGrp="1" noChangeArrowheads="1"/>
          </p:cNvSpPr>
          <p:nvPr/>
        </p:nvSpPr>
        <p:spPr bwMode="auto">
          <a:xfrm>
            <a:off x="1066800" y="1666875"/>
            <a:ext cx="7648575" cy="4114800"/>
          </a:xfrm>
          <a:prstGeom prst="rect">
            <a:avLst/>
          </a:prstGeom>
          <a:noFill/>
          <a:ln w="9525">
            <a:noFill/>
            <a:miter lim="800000"/>
            <a:headEnd/>
            <a:tailEnd/>
          </a:ln>
        </p:spPr>
        <p:txBody>
          <a:bodyPr/>
          <a:lstStyle/>
          <a:p>
            <a:pPr marL="0" lvl="2">
              <a:defRPr/>
            </a:pPr>
            <a:r>
              <a:rPr lang="en-US" sz="3200" b="1" kern="0" dirty="0">
                <a:solidFill>
                  <a:srgbClr val="FFFFFF"/>
                </a:solidFill>
                <a:effectLst>
                  <a:outerShdw blurRad="38100" dist="38100" dir="2700000" algn="tl">
                    <a:srgbClr val="000000">
                      <a:alpha val="43137"/>
                    </a:srgbClr>
                  </a:outerShdw>
                </a:effectLst>
                <a:latin typeface="+mj-lt"/>
                <a:ea typeface="+mj-ea"/>
                <a:cs typeface="+mj-cs"/>
              </a:rPr>
              <a:t>Click to edit Master text styles</a:t>
            </a:r>
            <a:br>
              <a:rPr lang="en-US" sz="3200" b="1" kern="0" dirty="0">
                <a:solidFill>
                  <a:srgbClr val="FFFFFF"/>
                </a:solidFill>
                <a:effectLst>
                  <a:outerShdw blurRad="38100" dist="38100" dir="2700000" algn="tl">
                    <a:srgbClr val="000000">
                      <a:alpha val="43137"/>
                    </a:srgbClr>
                  </a:outerShdw>
                </a:effectLst>
                <a:latin typeface="+mj-lt"/>
                <a:ea typeface="+mj-ea"/>
                <a:cs typeface="+mj-cs"/>
              </a:rPr>
            </a:br>
            <a:r>
              <a:rPr lang="en-US" sz="3200" b="1" kern="0" dirty="0">
                <a:solidFill>
                  <a:srgbClr val="FFFF00"/>
                </a:solidFill>
                <a:latin typeface="Arial" charset="0"/>
              </a:rPr>
              <a:t>–</a:t>
            </a:r>
            <a:r>
              <a:rPr lang="en-US" sz="3200" b="1" kern="0" dirty="0">
                <a:solidFill>
                  <a:srgbClr val="FFFFFF"/>
                </a:solidFill>
                <a:latin typeface="Arial" charset="0"/>
              </a:rPr>
              <a:t> Second level</a:t>
            </a:r>
            <a:br>
              <a:rPr lang="en-US" sz="3200" b="1" kern="0" dirty="0">
                <a:solidFill>
                  <a:srgbClr val="FFFFFF"/>
                </a:solidFill>
                <a:latin typeface="Arial" charset="0"/>
              </a:rPr>
            </a:br>
            <a:endParaRPr lang="en-US" sz="3600" b="1" kern="0" dirty="0">
              <a:solidFill>
                <a:srgbClr val="FFFFFF"/>
              </a:solidFill>
              <a:latin typeface="Arial" charset="0"/>
            </a:endParaRPr>
          </a:p>
        </p:txBody>
      </p:sp>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3"/>
          <p:cNvSpPr>
            <a:spLocks noGrp="1"/>
          </p:cNvSpPr>
          <p:nvPr>
            <p:ph type="sldNum" sz="quarter" idx="10"/>
          </p:nvPr>
        </p:nvSpPr>
        <p:spPr/>
        <p:txBody>
          <a:bodyPr/>
          <a:lstStyle>
            <a:lvl1pPr>
              <a:defRPr/>
            </a:lvl1pPr>
          </a:lstStyle>
          <a:p>
            <a:pPr>
              <a:defRPr/>
            </a:pPr>
            <a:r>
              <a:rPr lang="en-US"/>
              <a:t>Slide ET-</a:t>
            </a:r>
            <a:fld id="{3FE86D2B-AE61-45C7-89AC-BC21EEA15B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6" name="Rectangle 3"/>
          <p:cNvSpPr>
            <a:spLocks noGrp="1" noChangeArrowheads="1"/>
          </p:cNvSpPr>
          <p:nvPr/>
        </p:nvSpPr>
        <p:spPr bwMode="auto">
          <a:xfrm>
            <a:off x="1066800" y="1666875"/>
            <a:ext cx="7648575" cy="4114800"/>
          </a:xfrm>
          <a:prstGeom prst="rect">
            <a:avLst/>
          </a:prstGeom>
          <a:noFill/>
          <a:ln w="9525">
            <a:noFill/>
            <a:miter lim="800000"/>
            <a:headEnd/>
            <a:tailEnd/>
          </a:ln>
          <a:effectLst/>
        </p:spPr>
        <p:txBody>
          <a:bodyPr/>
          <a:lstStyle/>
          <a:p>
            <a:pPr marL="457200" indent="-457200">
              <a:buClr>
                <a:srgbClr val="FFFF00"/>
              </a:buClr>
              <a:buFont typeface="Arial" pitchFamily="34" charset="0"/>
              <a:buChar char="•"/>
              <a:tabLst>
                <a:tab pos="457200" algn="l"/>
              </a:tabLst>
              <a:defRPr/>
            </a:pPr>
            <a:r>
              <a:rPr lang="en-US" sz="3200" b="1" kern="0" dirty="0">
                <a:solidFill>
                  <a:srgbClr val="FFFFFF"/>
                </a:solidFill>
                <a:effectLst>
                  <a:outerShdw blurRad="38100" dist="38100" dir="2700000" algn="tl">
                    <a:srgbClr val="000000">
                      <a:alpha val="43137"/>
                    </a:srgbClr>
                  </a:outerShdw>
                </a:effectLst>
                <a:latin typeface="+mj-lt"/>
                <a:ea typeface="+mj-ea"/>
                <a:cs typeface="+mj-cs"/>
              </a:rPr>
              <a:t> ____ __ ____  _____ ____ ______</a:t>
            </a:r>
          </a:p>
          <a:p>
            <a:pPr lvl="1">
              <a:defRPr/>
            </a:pPr>
            <a:r>
              <a:rPr lang="en-US" sz="3200" b="1" kern="0" dirty="0">
                <a:solidFill>
                  <a:srgbClr val="FFFF00"/>
                </a:solidFill>
                <a:latin typeface="Arial" charset="0"/>
              </a:rPr>
              <a:t> </a:t>
            </a:r>
            <a:r>
              <a:rPr lang="en-US" sz="3200" b="1" kern="0" dirty="0">
                <a:solidFill>
                  <a:srgbClr val="FFFFFF"/>
                </a:solidFill>
                <a:latin typeface="Arial" charset="0"/>
              </a:rPr>
              <a:t>  _____ _____</a:t>
            </a:r>
          </a:p>
          <a:p>
            <a:pPr marL="0" lvl="2">
              <a:defRPr/>
            </a:pPr>
            <a:endParaRPr lang="en-US" sz="3600" b="1" kern="0" dirty="0">
              <a:solidFill>
                <a:srgbClr val="FFFFFF"/>
              </a:solidFill>
              <a:latin typeface="Arial" charset="0"/>
            </a:endParaRPr>
          </a:p>
        </p:txBody>
      </p:sp>
      <p:sp>
        <p:nvSpPr>
          <p:cNvPr id="2" name="Rectangle 3"/>
          <p:cNvSpPr>
            <a:spLocks noGrp="1" noChangeArrowheads="1"/>
          </p:cNvSpPr>
          <p:nvPr/>
        </p:nvSpPr>
        <p:spPr bwMode="auto">
          <a:xfrm>
            <a:off x="1066800" y="1666875"/>
            <a:ext cx="7648575" cy="4114800"/>
          </a:xfrm>
          <a:prstGeom prst="rect">
            <a:avLst/>
          </a:prstGeom>
          <a:noFill/>
          <a:ln w="9525">
            <a:noFill/>
            <a:miter lim="800000"/>
            <a:headEnd/>
            <a:tailEnd/>
          </a:ln>
        </p:spPr>
        <p:txBody>
          <a:bodyPr/>
          <a:lstStyle/>
          <a:p>
            <a:pPr marL="457200" indent="-457200">
              <a:buClr>
                <a:srgbClr val="FFFF00"/>
              </a:buClr>
              <a:buFont typeface="Arial" pitchFamily="34" charset="0"/>
              <a:buChar char="•"/>
              <a:tabLst>
                <a:tab pos="457200" algn="l"/>
              </a:tabLst>
              <a:defRPr/>
            </a:pPr>
            <a:r>
              <a:rPr lang="en-US" sz="3200" b="1" kern="0" dirty="0">
                <a:solidFill>
                  <a:srgbClr val="FFFFFF"/>
                </a:solidFill>
                <a:effectLst>
                  <a:outerShdw blurRad="38100" dist="38100" dir="2700000" algn="tl">
                    <a:srgbClr val="000000">
                      <a:alpha val="43137"/>
                    </a:srgbClr>
                  </a:outerShdw>
                </a:effectLst>
                <a:latin typeface="+mj-lt"/>
                <a:ea typeface="+mj-ea"/>
                <a:cs typeface="+mj-cs"/>
              </a:rPr>
              <a:t>Click to edit Master text styles</a:t>
            </a:r>
            <a:br>
              <a:rPr lang="en-US" sz="3200" b="1" kern="0" dirty="0">
                <a:solidFill>
                  <a:srgbClr val="FFFFFF"/>
                </a:solidFill>
                <a:effectLst>
                  <a:outerShdw blurRad="38100" dist="38100" dir="2700000" algn="tl">
                    <a:srgbClr val="000000">
                      <a:alpha val="43137"/>
                    </a:srgbClr>
                  </a:outerShdw>
                </a:effectLst>
                <a:latin typeface="+mj-lt"/>
                <a:ea typeface="+mj-ea"/>
                <a:cs typeface="+mj-cs"/>
              </a:rPr>
            </a:br>
            <a:r>
              <a:rPr lang="en-US" sz="3200" b="1" kern="0" dirty="0">
                <a:solidFill>
                  <a:srgbClr val="FFFF00"/>
                </a:solidFill>
                <a:latin typeface="Arial" charset="0"/>
              </a:rPr>
              <a:t>–</a:t>
            </a:r>
            <a:r>
              <a:rPr lang="en-US" sz="3200" b="1" kern="0" dirty="0">
                <a:solidFill>
                  <a:srgbClr val="FFFFFF"/>
                </a:solidFill>
                <a:latin typeface="Arial" charset="0"/>
              </a:rPr>
              <a:t> Second level</a:t>
            </a:r>
            <a:br>
              <a:rPr lang="en-US" sz="3200" b="1" kern="0" dirty="0">
                <a:solidFill>
                  <a:srgbClr val="FFFFFF"/>
                </a:solidFill>
                <a:latin typeface="Arial" charset="0"/>
              </a:rPr>
            </a:br>
            <a:endParaRPr lang="en-US" sz="3600" b="1" kern="0" dirty="0">
              <a:solidFill>
                <a:srgbClr val="FFFFFF"/>
              </a:solidFill>
              <a:latin typeface="Arial" charset="0"/>
            </a:endParaRPr>
          </a:p>
        </p:txBody>
      </p:sp>
      <p:sp>
        <p:nvSpPr>
          <p:cNvPr id="7" name="Slide Number Placeholder 6"/>
          <p:cNvSpPr>
            <a:spLocks noGrp="1" noChangeArrowheads="1"/>
          </p:cNvSpPr>
          <p:nvPr>
            <p:ph type="sldNum" sz="quarter" idx="4"/>
          </p:nvPr>
        </p:nvSpPr>
        <p:spPr bwMode="auto">
          <a:xfrm>
            <a:off x="6810375" y="6162675"/>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i="0">
                <a:solidFill>
                  <a:srgbClr val="FFFFFF"/>
                </a:solidFill>
                <a:effectLst>
                  <a:outerShdw blurRad="38100" dist="38100" dir="2700000" algn="tl">
                    <a:srgbClr val="000000">
                      <a:alpha val="43137"/>
                    </a:srgbClr>
                  </a:outerShdw>
                </a:effectLst>
                <a:latin typeface="+mn-lt"/>
              </a:defRPr>
            </a:lvl1pPr>
          </a:lstStyle>
          <a:p>
            <a:pPr>
              <a:defRPr/>
            </a:pPr>
            <a:r>
              <a:rPr lang="en-US"/>
              <a:t>Slide ET-</a:t>
            </a:r>
            <a:fld id="{BDEB494C-E523-4A67-BD89-387DC8428CA9}" type="slidenum">
              <a:rPr lang="en-US"/>
              <a:pPr>
                <a:defRPr/>
              </a:pPr>
              <a:t>‹#›</a:t>
            </a:fld>
            <a:endParaRPr lang="en-US"/>
          </a:p>
        </p:txBody>
      </p:sp>
      <p:sp>
        <p:nvSpPr>
          <p:cNvPr id="8" name="Title Placeholder 7"/>
          <p:cNvSpPr>
            <a:spLocks noGrp="1" noChangeArrowheads="1"/>
          </p:cNvSpPr>
          <p:nvPr>
            <p:ph type="title"/>
          </p:nvPr>
        </p:nvSpPr>
        <p:spPr bwMode="auto">
          <a:xfrm>
            <a:off x="2057400" y="152400"/>
            <a:ext cx="6858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Tree>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 id="2147483765" r:id="rId13"/>
  </p:sldLayoutIdLst>
  <p:hf hdr="0" dt="0"/>
  <p:txStyles>
    <p:titleStyle>
      <a:lvl1pPr algn="ctr" rtl="0" eaLnBrk="0" fontAlgn="base" hangingPunct="0">
        <a:spcBef>
          <a:spcPct val="0"/>
        </a:spcBef>
        <a:spcAft>
          <a:spcPct val="0"/>
        </a:spcAft>
        <a:defRPr sz="4000" b="1">
          <a:solidFill>
            <a:srgbClr val="FFFFFF"/>
          </a:solidFill>
          <a:effectLst>
            <a:outerShdw blurRad="38100" dist="38100" dir="2700000" algn="tl">
              <a:srgbClr val="000000">
                <a:alpha val="43137"/>
              </a:srgbClr>
            </a:outerShdw>
          </a:effectLst>
          <a:latin typeface="+mj-lt"/>
          <a:ea typeface="+mj-ea"/>
          <a:cs typeface="+mj-cs"/>
        </a:defRPr>
      </a:lvl1pPr>
      <a:lvl2pPr algn="ctr" rtl="0" eaLnBrk="0" fontAlgn="base" hangingPunct="0">
        <a:spcBef>
          <a:spcPct val="0"/>
        </a:spcBef>
        <a:spcAft>
          <a:spcPct val="0"/>
        </a:spcAft>
        <a:defRPr sz="4000" b="1">
          <a:solidFill>
            <a:srgbClr val="FFFFFF"/>
          </a:solidFill>
          <a:latin typeface="Arial" charset="0"/>
        </a:defRPr>
      </a:lvl2pPr>
      <a:lvl3pPr algn="ctr" rtl="0" eaLnBrk="0" fontAlgn="base" hangingPunct="0">
        <a:spcBef>
          <a:spcPct val="0"/>
        </a:spcBef>
        <a:spcAft>
          <a:spcPct val="0"/>
        </a:spcAft>
        <a:defRPr sz="4000" b="1">
          <a:solidFill>
            <a:srgbClr val="FFFFFF"/>
          </a:solidFill>
          <a:latin typeface="Arial" charset="0"/>
        </a:defRPr>
      </a:lvl3pPr>
      <a:lvl4pPr algn="ctr" rtl="0" eaLnBrk="0" fontAlgn="base" hangingPunct="0">
        <a:spcBef>
          <a:spcPct val="0"/>
        </a:spcBef>
        <a:spcAft>
          <a:spcPct val="0"/>
        </a:spcAft>
        <a:defRPr sz="4000" b="1">
          <a:solidFill>
            <a:srgbClr val="FFFFFF"/>
          </a:solidFill>
          <a:latin typeface="Arial" charset="0"/>
        </a:defRPr>
      </a:lvl4pPr>
      <a:lvl5pPr algn="ctr" rtl="0" eaLnBrk="0" fontAlgn="base" hangingPunct="0">
        <a:spcBef>
          <a:spcPct val="0"/>
        </a:spcBef>
        <a:spcAft>
          <a:spcPct val="0"/>
        </a:spcAft>
        <a:defRPr sz="4000" b="1">
          <a:solidFill>
            <a:srgbClr val="FFFFFF"/>
          </a:solidFill>
          <a:latin typeface="Arial" charset="0"/>
        </a:defRPr>
      </a:lvl5pPr>
      <a:lvl6pPr marL="457200" algn="l" rtl="0" eaLnBrk="0" fontAlgn="base" hangingPunct="0">
        <a:spcBef>
          <a:spcPct val="0"/>
        </a:spcBef>
        <a:spcAft>
          <a:spcPct val="0"/>
        </a:spcAft>
        <a:defRPr sz="3600" b="1">
          <a:solidFill>
            <a:srgbClr val="FFFFFF"/>
          </a:solidFill>
          <a:latin typeface="Arial" charset="0"/>
        </a:defRPr>
      </a:lvl6pPr>
      <a:lvl7pPr marL="914400" algn="l" rtl="0" eaLnBrk="0" fontAlgn="base" hangingPunct="0">
        <a:spcBef>
          <a:spcPct val="0"/>
        </a:spcBef>
        <a:spcAft>
          <a:spcPct val="0"/>
        </a:spcAft>
        <a:defRPr sz="3600" b="1">
          <a:solidFill>
            <a:srgbClr val="FFFFFF"/>
          </a:solidFill>
          <a:latin typeface="Arial" charset="0"/>
        </a:defRPr>
      </a:lvl7pPr>
      <a:lvl8pPr marL="1371600" algn="l" rtl="0" eaLnBrk="0" fontAlgn="base" hangingPunct="0">
        <a:spcBef>
          <a:spcPct val="0"/>
        </a:spcBef>
        <a:spcAft>
          <a:spcPct val="0"/>
        </a:spcAft>
        <a:defRPr sz="3600" b="1">
          <a:solidFill>
            <a:srgbClr val="FFFFFF"/>
          </a:solidFill>
          <a:latin typeface="Arial" charset="0"/>
        </a:defRPr>
      </a:lvl8pPr>
      <a:lvl9pPr marL="1828800" algn="l" rtl="0" eaLnBrk="0" fontAlgn="base" hangingPunct="0">
        <a:spcBef>
          <a:spcPct val="0"/>
        </a:spcBef>
        <a:spcAft>
          <a:spcPct val="0"/>
        </a:spcAft>
        <a:defRPr sz="3600" b="1">
          <a:solidFill>
            <a:srgbClr val="FFFFFF"/>
          </a:solidFill>
          <a:latin typeface="Arial" charset="0"/>
        </a:defRPr>
      </a:lvl9pPr>
    </p:titleStyle>
    <p:bodyStyle>
      <a:lvl1pPr marL="457200" indent="-457200" algn="l" rtl="0" eaLnBrk="0" fontAlgn="base" hangingPunct="0">
        <a:spcBef>
          <a:spcPct val="20000"/>
        </a:spcBef>
        <a:spcAft>
          <a:spcPct val="0"/>
        </a:spcAft>
        <a:buClr>
          <a:srgbClr val="FFFF00"/>
        </a:buClr>
        <a:buFont typeface="Arial" charset="0"/>
        <a:buChar char="•"/>
        <a:defRPr sz="3200" b="1">
          <a:solidFill>
            <a:srgbClr val="FFFFFF"/>
          </a:solidFill>
          <a:effectLst>
            <a:outerShdw blurRad="38100" dist="38100" dir="2700000" algn="tl">
              <a:srgbClr val="000000">
                <a:alpha val="43137"/>
              </a:srgbClr>
            </a:outerShdw>
          </a:effectLst>
          <a:latin typeface="Times New Roman" pitchFamily="18" charset="0"/>
          <a:ea typeface="+mn-ea"/>
          <a:cs typeface="Times New Roman" pitchFamily="18" charset="0"/>
        </a:defRPr>
      </a:lvl1pPr>
      <a:lvl2pPr marL="457200" algn="l" rtl="0" eaLnBrk="0" fontAlgn="base" hangingPunct="0">
        <a:spcBef>
          <a:spcPct val="20000"/>
        </a:spcBef>
        <a:spcAft>
          <a:spcPct val="0"/>
        </a:spcAft>
        <a:buClr>
          <a:srgbClr val="FFFF00"/>
        </a:buClr>
        <a:buSzPct val="100000"/>
        <a:buFont typeface="Arial" charset="0"/>
        <a:buChar char="−"/>
        <a:defRPr sz="3200" b="1">
          <a:solidFill>
            <a:srgbClr val="FFFFFF"/>
          </a:solidFill>
          <a:effectLst>
            <a:outerShdw blurRad="38100" dist="38100" dir="2700000" algn="tl">
              <a:srgbClr val="000000">
                <a:alpha val="43137"/>
              </a:srgbClr>
            </a:outerShdw>
          </a:effectLst>
          <a:latin typeface="Times New Roman" pitchFamily="18" charset="0"/>
          <a:cs typeface="Times New Roman" pitchFamily="18" charset="0"/>
        </a:defRPr>
      </a:lvl2pPr>
      <a:lvl3pPr marL="1143000" indent="-228600" algn="l" rtl="0" eaLnBrk="0" fontAlgn="base" hangingPunct="0">
        <a:spcBef>
          <a:spcPct val="20000"/>
        </a:spcBef>
        <a:spcAft>
          <a:spcPct val="0"/>
        </a:spcAft>
        <a:buChar char="•"/>
        <a:defRPr sz="2400">
          <a:solidFill>
            <a:schemeClr val="tx1"/>
          </a:solidFill>
          <a:latin typeface="Times New Roman" pitchFamily="18" charset="0"/>
          <a:cs typeface="Times New Roman" pitchFamily="18" charset="0"/>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001713" y="2006600"/>
            <a:ext cx="7464425" cy="3646488"/>
          </a:xfrm>
        </p:spPr>
        <p:txBody>
          <a:bodyPr/>
          <a:lstStyle/>
          <a:p>
            <a:pPr>
              <a:defRPr/>
            </a:pPr>
            <a:r>
              <a:rPr lang="en-US" dirty="0" smtClean="0"/>
              <a:t>LEADERSHIP II FOR FIRE AND EMS: STRATEGIES FOR PERSONAL SUCCESS</a:t>
            </a:r>
            <a:br>
              <a:rPr lang="en-US" dirty="0" smtClean="0"/>
            </a:br>
            <a:r>
              <a:rPr lang="en-US" dirty="0" smtClean="0"/>
              <a:t/>
            </a:r>
            <a:br>
              <a:rPr lang="en-US" dirty="0" smtClean="0"/>
            </a:br>
            <a:r>
              <a:rPr lang="en-US" dirty="0" smtClean="0"/>
              <a:t>ETHICS</a:t>
            </a:r>
          </a:p>
        </p:txBody>
      </p:sp>
      <p:sp>
        <p:nvSpPr>
          <p:cNvPr id="5" name="Slide Number Placeholder 4"/>
          <p:cNvSpPr>
            <a:spLocks noGrp="1"/>
          </p:cNvSpPr>
          <p:nvPr>
            <p:ph type="sldNum" sz="quarter" idx="10"/>
          </p:nvPr>
        </p:nvSpPr>
        <p:spPr/>
        <p:txBody>
          <a:bodyPr/>
          <a:lstStyle/>
          <a:p>
            <a:pPr>
              <a:defRPr/>
            </a:pPr>
            <a:r>
              <a:rPr lang="en-US"/>
              <a:t>Slide ET-</a:t>
            </a:r>
            <a:fld id="{1F9849C1-9EF8-4D25-887D-8FBC3BF2FED7}" type="slidenum">
              <a:rPr lang="en-US"/>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4" descr="MCj04395990000[1]"/>
          <p:cNvPicPr>
            <a:picLocks noChangeAspect="1" noChangeArrowheads="1"/>
          </p:cNvPicPr>
          <p:nvPr/>
        </p:nvPicPr>
        <p:blipFill>
          <a:blip r:embed="rId2" cstate="print"/>
          <a:srcRect/>
          <a:stretch>
            <a:fillRect/>
          </a:stretch>
        </p:blipFill>
        <p:spPr bwMode="auto">
          <a:xfrm>
            <a:off x="5661025" y="1895475"/>
            <a:ext cx="2863850" cy="3524250"/>
          </a:xfrm>
          <a:prstGeom prst="rect">
            <a:avLst/>
          </a:prstGeom>
          <a:noFill/>
          <a:ln w="9525">
            <a:noFill/>
            <a:miter lim="800000"/>
            <a:headEnd/>
            <a:tailEnd/>
          </a:ln>
        </p:spPr>
      </p:pic>
      <p:sp>
        <p:nvSpPr>
          <p:cNvPr id="160770" name="Rectangle 2"/>
          <p:cNvSpPr>
            <a:spLocks noGrp="1" noChangeArrowheads="1"/>
          </p:cNvSpPr>
          <p:nvPr>
            <p:ph type="title"/>
          </p:nvPr>
        </p:nvSpPr>
        <p:spPr/>
        <p:txBody>
          <a:bodyPr/>
          <a:lstStyle/>
          <a:p>
            <a:pPr>
              <a:defRPr/>
            </a:pPr>
            <a:r>
              <a:rPr lang="en-US" sz="3200" cap="all" dirty="0" smtClean="0"/>
              <a:t>Hippocratic Oath</a:t>
            </a:r>
          </a:p>
        </p:txBody>
      </p:sp>
      <p:sp>
        <p:nvSpPr>
          <p:cNvPr id="160773" name="Rectangle 5"/>
          <p:cNvSpPr>
            <a:spLocks noGrp="1" noChangeArrowheads="1"/>
          </p:cNvSpPr>
          <p:nvPr>
            <p:ph type="body" sz="half" idx="1"/>
          </p:nvPr>
        </p:nvSpPr>
        <p:spPr>
          <a:xfrm>
            <a:off x="450850" y="1800225"/>
            <a:ext cx="5119688" cy="3981450"/>
          </a:xfrm>
        </p:spPr>
        <p:txBody>
          <a:bodyPr/>
          <a:lstStyle/>
          <a:p>
            <a:pPr marL="0" indent="0">
              <a:spcBef>
                <a:spcPts val="0"/>
              </a:spcBef>
              <a:buFont typeface="Wingdings" pitchFamily="2" charset="2"/>
              <a:buNone/>
              <a:defRPr/>
            </a:pPr>
            <a:r>
              <a:rPr lang="en-US" sz="2800" dirty="0" smtClean="0"/>
              <a:t>A well-known code of ethics is the </a:t>
            </a:r>
            <a:r>
              <a:rPr lang="en-US" sz="2800" dirty="0" smtClean="0">
                <a:solidFill>
                  <a:srgbClr val="FFFF99"/>
                </a:solidFill>
              </a:rPr>
              <a:t>Hippocratic Oath</a:t>
            </a:r>
            <a:r>
              <a:rPr lang="en-US" sz="2800" dirty="0" smtClean="0"/>
              <a:t> of physicians, which states in part, "Above all, do no harm."  How many of you belong to an organization that has a published code of ethics?  What types of statements are included?</a:t>
            </a:r>
          </a:p>
        </p:txBody>
      </p:sp>
      <p:sp>
        <p:nvSpPr>
          <p:cNvPr id="6" name="Slide Number Placeholder 5"/>
          <p:cNvSpPr>
            <a:spLocks noGrp="1"/>
          </p:cNvSpPr>
          <p:nvPr>
            <p:ph type="sldNum" sz="quarter" idx="10"/>
          </p:nvPr>
        </p:nvSpPr>
        <p:spPr/>
        <p:txBody>
          <a:bodyPr/>
          <a:lstStyle/>
          <a:p>
            <a:pPr>
              <a:defRPr/>
            </a:pPr>
            <a:r>
              <a:rPr lang="en-US"/>
              <a:t>Slide ET-</a:t>
            </a:r>
            <a:fld id="{E021073E-5053-4F8B-A332-064FAF86D60E}" type="slidenum">
              <a:rPr lang="en-US"/>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1701800" y="123825"/>
            <a:ext cx="7213600" cy="1143000"/>
          </a:xfrm>
        </p:spPr>
        <p:txBody>
          <a:bodyPr/>
          <a:lstStyle/>
          <a:p>
            <a:pPr>
              <a:defRPr/>
            </a:pPr>
            <a:r>
              <a:rPr lang="en-US" sz="3600" dirty="0" smtClean="0"/>
              <a:t>Ethics and Their Impact (</a:t>
            </a:r>
            <a:r>
              <a:rPr lang="en-US" sz="3600" cap="none" dirty="0" smtClean="0"/>
              <a:t>cont'd</a:t>
            </a:r>
            <a:r>
              <a:rPr lang="en-US" sz="3600" dirty="0" smtClean="0"/>
              <a:t>)</a:t>
            </a:r>
          </a:p>
        </p:txBody>
      </p:sp>
      <p:sp>
        <p:nvSpPr>
          <p:cNvPr id="161795" name="Rectangle 3"/>
          <p:cNvSpPr>
            <a:spLocks noGrp="1" noChangeArrowheads="1"/>
          </p:cNvSpPr>
          <p:nvPr>
            <p:ph type="body" idx="1"/>
          </p:nvPr>
        </p:nvSpPr>
        <p:spPr>
          <a:xfrm>
            <a:off x="590550" y="1800225"/>
            <a:ext cx="7896225" cy="3981450"/>
          </a:xfrm>
        </p:spPr>
        <p:txBody>
          <a:bodyPr/>
          <a:lstStyle/>
          <a:p>
            <a:pPr>
              <a:spcBef>
                <a:spcPts val="0"/>
              </a:spcBef>
              <a:defRPr/>
            </a:pPr>
            <a:r>
              <a:rPr lang="en-US" sz="2800" dirty="0" smtClean="0"/>
              <a:t>Spell out standards of behavior for: </a:t>
            </a:r>
          </a:p>
          <a:p>
            <a:pPr lvl="1">
              <a:spcBef>
                <a:spcPts val="0"/>
              </a:spcBef>
              <a:defRPr/>
            </a:pPr>
            <a:r>
              <a:rPr lang="en-US" sz="2800" dirty="0" smtClean="0">
                <a:solidFill>
                  <a:srgbClr val="FFFF99"/>
                </a:solidFill>
              </a:rPr>
              <a:t> Professional life</a:t>
            </a:r>
          </a:p>
          <a:p>
            <a:pPr lvl="1">
              <a:spcBef>
                <a:spcPts val="0"/>
              </a:spcBef>
              <a:buFont typeface="Wingdings" pitchFamily="2" charset="2"/>
              <a:buNone/>
              <a:defRPr/>
            </a:pPr>
            <a:r>
              <a:rPr lang="en-US" sz="2800" dirty="0" smtClean="0"/>
              <a:t>Example:  "They will recognize his badge of office as a symbol of public faith, and accept it as a public trust to be held as long as they are true to the ethics of their  office."  (Fire Marshal's Association of America.) </a:t>
            </a:r>
          </a:p>
        </p:txBody>
      </p:sp>
      <p:sp>
        <p:nvSpPr>
          <p:cNvPr id="5" name="Slide Number Placeholder 4"/>
          <p:cNvSpPr>
            <a:spLocks noGrp="1"/>
          </p:cNvSpPr>
          <p:nvPr>
            <p:ph type="sldNum" sz="quarter" idx="10"/>
          </p:nvPr>
        </p:nvSpPr>
        <p:spPr/>
        <p:txBody>
          <a:bodyPr/>
          <a:lstStyle/>
          <a:p>
            <a:pPr>
              <a:defRPr/>
            </a:pPr>
            <a:r>
              <a:rPr lang="en-US"/>
              <a:t>Slide ET-</a:t>
            </a:r>
            <a:fld id="{25E28F7D-F7FF-4BBB-8CCF-6CE0C4413DEC}" type="slidenum">
              <a:rPr lang="en-US"/>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a:xfrm>
            <a:off x="1744663" y="123825"/>
            <a:ext cx="7170737" cy="1143000"/>
          </a:xfrm>
        </p:spPr>
        <p:txBody>
          <a:bodyPr/>
          <a:lstStyle/>
          <a:p>
            <a:pPr>
              <a:defRPr/>
            </a:pPr>
            <a:r>
              <a:rPr lang="en-US" sz="3600" dirty="0" smtClean="0"/>
              <a:t>Ethics and Their Impact (</a:t>
            </a:r>
            <a:r>
              <a:rPr lang="en-US" sz="3600" cap="none" dirty="0" smtClean="0"/>
              <a:t>cont'd</a:t>
            </a:r>
            <a:r>
              <a:rPr lang="en-US" sz="3600" dirty="0" smtClean="0"/>
              <a:t>)</a:t>
            </a:r>
          </a:p>
        </p:txBody>
      </p:sp>
      <p:sp>
        <p:nvSpPr>
          <p:cNvPr id="162819" name="Rectangle 3"/>
          <p:cNvSpPr>
            <a:spLocks noGrp="1" noChangeArrowheads="1"/>
          </p:cNvSpPr>
          <p:nvPr>
            <p:ph type="body" idx="1"/>
          </p:nvPr>
        </p:nvSpPr>
        <p:spPr>
          <a:xfrm>
            <a:off x="649288" y="1800225"/>
            <a:ext cx="7726362" cy="4181475"/>
          </a:xfrm>
        </p:spPr>
        <p:txBody>
          <a:bodyPr/>
          <a:lstStyle/>
          <a:p>
            <a:pPr>
              <a:spcBef>
                <a:spcPts val="0"/>
              </a:spcBef>
              <a:defRPr/>
            </a:pPr>
            <a:r>
              <a:rPr lang="en-US" sz="2800" dirty="0" smtClean="0"/>
              <a:t>Spell out standards of behavior for (cont'd):</a:t>
            </a:r>
          </a:p>
          <a:p>
            <a:pPr lvl="1">
              <a:spcBef>
                <a:spcPts val="0"/>
              </a:spcBef>
              <a:defRPr/>
            </a:pPr>
            <a:r>
              <a:rPr lang="en-US" sz="2800" dirty="0" smtClean="0">
                <a:solidFill>
                  <a:srgbClr val="FFFF99"/>
                </a:solidFill>
              </a:rPr>
              <a:t> Relations with the public or society </a:t>
            </a:r>
          </a:p>
          <a:p>
            <a:pPr lvl="1">
              <a:spcBef>
                <a:spcPts val="0"/>
              </a:spcBef>
              <a:buFont typeface="Wingdings" pitchFamily="2" charset="2"/>
              <a:buNone/>
              <a:defRPr/>
            </a:pPr>
            <a:r>
              <a:rPr lang="en-US" sz="2800" dirty="0" smtClean="0"/>
              <a:t>Example:  "Be courteous, considerate, enthusiastic, and cooperative.  Be especially tactful and considerate in dealing with those who have experienced a loss due to fire."  (Firefighter's Ten Commandments; Carl E. McCoy, author.) </a:t>
            </a:r>
          </a:p>
        </p:txBody>
      </p:sp>
      <p:sp>
        <p:nvSpPr>
          <p:cNvPr id="5" name="Slide Number Placeholder 4"/>
          <p:cNvSpPr>
            <a:spLocks noGrp="1"/>
          </p:cNvSpPr>
          <p:nvPr>
            <p:ph type="sldNum" sz="quarter" idx="10"/>
          </p:nvPr>
        </p:nvSpPr>
        <p:spPr/>
        <p:txBody>
          <a:bodyPr/>
          <a:lstStyle/>
          <a:p>
            <a:pPr>
              <a:defRPr/>
            </a:pPr>
            <a:r>
              <a:rPr lang="en-US"/>
              <a:t>Slide ET-</a:t>
            </a:r>
            <a:fld id="{F01864DE-8D97-484E-BD70-47D2ACE923B6}" type="slidenum">
              <a:rPr lang="en-US"/>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a:xfrm>
            <a:off x="1687513" y="123825"/>
            <a:ext cx="7227887" cy="1143000"/>
          </a:xfrm>
        </p:spPr>
        <p:txBody>
          <a:bodyPr/>
          <a:lstStyle/>
          <a:p>
            <a:pPr>
              <a:defRPr/>
            </a:pPr>
            <a:r>
              <a:rPr lang="en-US" sz="3600" dirty="0" smtClean="0"/>
              <a:t>Ethics and Their Impact (</a:t>
            </a:r>
            <a:r>
              <a:rPr lang="en-US" sz="3600" cap="none" dirty="0" smtClean="0"/>
              <a:t>cont'd</a:t>
            </a:r>
            <a:r>
              <a:rPr lang="en-US" sz="3600" dirty="0" smtClean="0"/>
              <a:t>)</a:t>
            </a:r>
          </a:p>
        </p:txBody>
      </p:sp>
      <p:sp>
        <p:nvSpPr>
          <p:cNvPr id="163843" name="Rectangle 3"/>
          <p:cNvSpPr>
            <a:spLocks noGrp="1" noChangeArrowheads="1"/>
          </p:cNvSpPr>
          <p:nvPr>
            <p:ph type="body" idx="1"/>
          </p:nvPr>
        </p:nvSpPr>
        <p:spPr>
          <a:xfrm>
            <a:off x="923925" y="1892300"/>
            <a:ext cx="7410450" cy="3981450"/>
          </a:xfrm>
        </p:spPr>
        <p:txBody>
          <a:bodyPr/>
          <a:lstStyle/>
          <a:p>
            <a:pPr>
              <a:spcBef>
                <a:spcPts val="0"/>
              </a:spcBef>
              <a:defRPr/>
            </a:pPr>
            <a:r>
              <a:rPr lang="en-US" sz="2800" dirty="0" smtClean="0"/>
              <a:t>Spell out standards of behavior for (cont'd):</a:t>
            </a:r>
          </a:p>
          <a:p>
            <a:pPr lvl="1">
              <a:spcBef>
                <a:spcPts val="0"/>
              </a:spcBef>
              <a:defRPr/>
            </a:pPr>
            <a:r>
              <a:rPr lang="en-US" sz="2800" dirty="0" smtClean="0">
                <a:solidFill>
                  <a:srgbClr val="FFFF99"/>
                </a:solidFill>
              </a:rPr>
              <a:t> Relations with employers</a:t>
            </a:r>
          </a:p>
          <a:p>
            <a:pPr lvl="1">
              <a:spcBef>
                <a:spcPts val="0"/>
              </a:spcBef>
              <a:buFont typeface="Wingdings" pitchFamily="2" charset="2"/>
              <a:buNone/>
              <a:defRPr/>
            </a:pPr>
            <a:r>
              <a:rPr lang="en-US" sz="2800" dirty="0" smtClean="0"/>
              <a:t>Example:  "Not accept, for the same service,</a:t>
            </a:r>
          </a:p>
          <a:p>
            <a:pPr lvl="1">
              <a:spcBef>
                <a:spcPts val="0"/>
              </a:spcBef>
              <a:buFont typeface="Wingdings" pitchFamily="2" charset="2"/>
              <a:buNone/>
              <a:defRPr/>
            </a:pPr>
            <a:r>
              <a:rPr lang="en-US" sz="2800" dirty="0" smtClean="0"/>
              <a:t>compensation of any kind (other than from the client, principal, or employer) without full disclosure, knowledge, and consent of all parties concerned."  (International Society of Fire Service Instructors.) </a:t>
            </a:r>
          </a:p>
        </p:txBody>
      </p:sp>
      <p:sp>
        <p:nvSpPr>
          <p:cNvPr id="5" name="Slide Number Placeholder 4"/>
          <p:cNvSpPr>
            <a:spLocks noGrp="1"/>
          </p:cNvSpPr>
          <p:nvPr>
            <p:ph type="sldNum" sz="quarter" idx="10"/>
          </p:nvPr>
        </p:nvSpPr>
        <p:spPr/>
        <p:txBody>
          <a:bodyPr/>
          <a:lstStyle/>
          <a:p>
            <a:pPr>
              <a:defRPr/>
            </a:pPr>
            <a:r>
              <a:rPr lang="en-US"/>
              <a:t>Slide ET-</a:t>
            </a:r>
            <a:fld id="{38227055-43B0-4E7C-8B5B-1FCC3D3F1C15}" type="slidenum">
              <a:rPr lang="en-US"/>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a:xfrm>
            <a:off x="1716088" y="92075"/>
            <a:ext cx="7199312" cy="1143000"/>
          </a:xfrm>
        </p:spPr>
        <p:txBody>
          <a:bodyPr/>
          <a:lstStyle/>
          <a:p>
            <a:pPr>
              <a:defRPr/>
            </a:pPr>
            <a:r>
              <a:rPr lang="en-US" sz="3600" dirty="0" smtClean="0"/>
              <a:t>Ethics and Their Impact (</a:t>
            </a:r>
            <a:r>
              <a:rPr lang="en-US" sz="3600" cap="none" dirty="0" smtClean="0"/>
              <a:t>cont'd</a:t>
            </a:r>
            <a:r>
              <a:rPr lang="en-US" sz="3600" dirty="0" smtClean="0"/>
              <a:t>)</a:t>
            </a:r>
          </a:p>
        </p:txBody>
      </p:sp>
      <p:sp>
        <p:nvSpPr>
          <p:cNvPr id="164867" name="Rectangle 3"/>
          <p:cNvSpPr>
            <a:spLocks noGrp="1" noChangeArrowheads="1"/>
          </p:cNvSpPr>
          <p:nvPr>
            <p:ph type="body" idx="1"/>
          </p:nvPr>
        </p:nvSpPr>
        <p:spPr>
          <a:xfrm>
            <a:off x="387350" y="1484313"/>
            <a:ext cx="8347075" cy="3981450"/>
          </a:xfrm>
        </p:spPr>
        <p:txBody>
          <a:bodyPr/>
          <a:lstStyle/>
          <a:p>
            <a:pPr>
              <a:spcBef>
                <a:spcPts val="0"/>
              </a:spcBef>
              <a:defRPr/>
            </a:pPr>
            <a:r>
              <a:rPr lang="en-US" sz="2800" dirty="0" smtClean="0"/>
              <a:t>Spell out standards of behavior for (cont'd):</a:t>
            </a:r>
          </a:p>
          <a:p>
            <a:pPr lvl="1">
              <a:spcBef>
                <a:spcPts val="0"/>
              </a:spcBef>
              <a:defRPr/>
            </a:pPr>
            <a:r>
              <a:rPr lang="en-US" sz="2800" dirty="0" smtClean="0">
                <a:solidFill>
                  <a:srgbClr val="FFFF99"/>
                </a:solidFill>
              </a:rPr>
              <a:t> Relations with other employees/coworkers </a:t>
            </a:r>
          </a:p>
          <a:p>
            <a:pPr lvl="1">
              <a:spcBef>
                <a:spcPts val="0"/>
              </a:spcBef>
              <a:buFont typeface="Wingdings" pitchFamily="2" charset="2"/>
              <a:buNone/>
              <a:defRPr/>
            </a:pPr>
            <a:r>
              <a:rPr lang="en-US" sz="2800" dirty="0" smtClean="0"/>
              <a:t>Examples:</a:t>
            </a:r>
          </a:p>
          <a:p>
            <a:pPr lvl="1">
              <a:spcBef>
                <a:spcPts val="0"/>
              </a:spcBef>
              <a:defRPr/>
            </a:pPr>
            <a:r>
              <a:rPr lang="en-US" sz="2800" dirty="0" smtClean="0"/>
              <a:t> "Be honest in all my professional relationships." (Data Processing Management Association.) </a:t>
            </a:r>
          </a:p>
          <a:p>
            <a:pPr lvl="1">
              <a:spcBef>
                <a:spcPts val="0"/>
              </a:spcBef>
              <a:defRPr/>
            </a:pPr>
            <a:r>
              <a:rPr lang="en-US" sz="2800" dirty="0" smtClean="0"/>
              <a:t> "Handle all matters of personnel on the basis of merit so that fairness and impartiality govern decisions pertaining to appointments, pay adjustments, promotions, and discipline."  (International City Manager's Association.) </a:t>
            </a:r>
          </a:p>
        </p:txBody>
      </p:sp>
      <p:sp>
        <p:nvSpPr>
          <p:cNvPr id="5" name="Slide Number Placeholder 4"/>
          <p:cNvSpPr>
            <a:spLocks noGrp="1"/>
          </p:cNvSpPr>
          <p:nvPr>
            <p:ph type="sldNum" sz="quarter" idx="10"/>
          </p:nvPr>
        </p:nvSpPr>
        <p:spPr/>
        <p:txBody>
          <a:bodyPr/>
          <a:lstStyle/>
          <a:p>
            <a:pPr>
              <a:defRPr/>
            </a:pPr>
            <a:r>
              <a:rPr lang="en-US"/>
              <a:t>Slide ET-</a:t>
            </a:r>
            <a:fld id="{5AACF338-B14E-482F-989C-E862A194FEE9}" type="slidenum">
              <a:rPr lang="en-US"/>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903" name="Rectangle 15"/>
          <p:cNvSpPr>
            <a:spLocks noGrp="1" noChangeArrowheads="1"/>
          </p:cNvSpPr>
          <p:nvPr>
            <p:ph type="title"/>
          </p:nvPr>
        </p:nvSpPr>
        <p:spPr>
          <a:xfrm>
            <a:off x="1785938" y="123825"/>
            <a:ext cx="7129462" cy="1143000"/>
          </a:xfrm>
        </p:spPr>
        <p:txBody>
          <a:bodyPr/>
          <a:lstStyle/>
          <a:p>
            <a:pPr>
              <a:defRPr/>
            </a:pPr>
            <a:r>
              <a:rPr lang="en-US" cap="all" dirty="0" smtClean="0"/>
              <a:t>Ethics and Their Impact </a:t>
            </a:r>
            <a:r>
              <a:rPr lang="en-US" dirty="0" smtClean="0"/>
              <a:t>(cont'd)</a:t>
            </a:r>
          </a:p>
        </p:txBody>
      </p:sp>
      <p:sp>
        <p:nvSpPr>
          <p:cNvPr id="165904" name="Rectangle 16"/>
          <p:cNvSpPr>
            <a:spLocks noGrp="1" noChangeArrowheads="1"/>
          </p:cNvSpPr>
          <p:nvPr>
            <p:ph type="body" sz="half" idx="1"/>
          </p:nvPr>
        </p:nvSpPr>
        <p:spPr>
          <a:xfrm>
            <a:off x="376238" y="1800225"/>
            <a:ext cx="5283200" cy="3981450"/>
          </a:xfrm>
        </p:spPr>
        <p:txBody>
          <a:bodyPr/>
          <a:lstStyle/>
          <a:p>
            <a:pPr marL="0" indent="0">
              <a:spcBef>
                <a:spcPts val="0"/>
              </a:spcBef>
              <a:buFont typeface="Wingdings" pitchFamily="2" charset="2"/>
              <a:buNone/>
              <a:defRPr/>
            </a:pPr>
            <a:r>
              <a:rPr lang="en-US" sz="3600" dirty="0" smtClean="0"/>
              <a:t>The American Society for Public Administration (ASPA) has a code of ethics that is directly applicable to the fire service/EMS. </a:t>
            </a:r>
          </a:p>
        </p:txBody>
      </p:sp>
      <p:pic>
        <p:nvPicPr>
          <p:cNvPr id="29700" name="Picture 23" descr="MPj02898790000[1]"/>
          <p:cNvPicPr>
            <a:picLocks noGrp="1" noChangeAspect="1" noChangeArrowheads="1"/>
          </p:cNvPicPr>
          <p:nvPr>
            <p:ph sz="half" idx="2"/>
          </p:nvPr>
        </p:nvPicPr>
        <p:blipFill>
          <a:blip r:embed="rId2" cstate="print"/>
          <a:srcRect/>
          <a:stretch>
            <a:fillRect/>
          </a:stretch>
        </p:blipFill>
        <p:spPr bwMode="auto">
          <a:xfrm>
            <a:off x="5937250" y="1901825"/>
            <a:ext cx="2414588" cy="3657600"/>
          </a:xfrm>
          <a:noFill/>
          <a:ln>
            <a:solidFill>
              <a:srgbClr val="FFFFFF"/>
            </a:solidFill>
            <a:miter lim="800000"/>
            <a:headEnd/>
            <a:tailEnd/>
          </a:ln>
        </p:spPr>
      </p:pic>
      <p:sp>
        <p:nvSpPr>
          <p:cNvPr id="6" name="Slide Number Placeholder 5"/>
          <p:cNvSpPr>
            <a:spLocks noGrp="1"/>
          </p:cNvSpPr>
          <p:nvPr>
            <p:ph type="sldNum" sz="quarter" idx="10"/>
          </p:nvPr>
        </p:nvSpPr>
        <p:spPr/>
        <p:txBody>
          <a:bodyPr/>
          <a:lstStyle/>
          <a:p>
            <a:pPr>
              <a:defRPr/>
            </a:pPr>
            <a:r>
              <a:rPr lang="en-US"/>
              <a:t>Slide ET-</a:t>
            </a:r>
            <a:fld id="{87E14B68-4DD0-48C6-8B2F-141E56463C86}" type="slidenum">
              <a:rPr lang="en-US"/>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6" name="Rectangle 4"/>
          <p:cNvSpPr>
            <a:spLocks noGrp="1" noChangeArrowheads="1"/>
          </p:cNvSpPr>
          <p:nvPr>
            <p:ph type="title"/>
          </p:nvPr>
        </p:nvSpPr>
        <p:spPr>
          <a:xfrm>
            <a:off x="1730375" y="123825"/>
            <a:ext cx="7185025" cy="1143000"/>
          </a:xfrm>
        </p:spPr>
        <p:txBody>
          <a:bodyPr/>
          <a:lstStyle/>
          <a:p>
            <a:pPr>
              <a:defRPr/>
            </a:pPr>
            <a:r>
              <a:rPr lang="en-US" sz="3200" dirty="0" smtClean="0"/>
              <a:t>Sample Code of Ethics--ASPA</a:t>
            </a:r>
          </a:p>
        </p:txBody>
      </p:sp>
      <p:sp>
        <p:nvSpPr>
          <p:cNvPr id="166917" name="Rectangle 5"/>
          <p:cNvSpPr>
            <a:spLocks noGrp="1" noChangeArrowheads="1"/>
          </p:cNvSpPr>
          <p:nvPr>
            <p:ph type="body" idx="1"/>
          </p:nvPr>
        </p:nvSpPr>
        <p:spPr>
          <a:xfrm>
            <a:off x="463550" y="1768475"/>
            <a:ext cx="8174038" cy="3981450"/>
          </a:xfrm>
        </p:spPr>
        <p:txBody>
          <a:bodyPr/>
          <a:lstStyle/>
          <a:p>
            <a:pPr>
              <a:spcBef>
                <a:spcPts val="0"/>
              </a:spcBef>
              <a:defRPr/>
            </a:pPr>
            <a:r>
              <a:rPr lang="en-US" sz="2400" dirty="0" smtClean="0"/>
              <a:t>Serve the public interest</a:t>
            </a:r>
          </a:p>
          <a:p>
            <a:pPr lvl="1">
              <a:spcBef>
                <a:spcPts val="0"/>
              </a:spcBef>
              <a:defRPr/>
            </a:pPr>
            <a:r>
              <a:rPr lang="en-US" sz="2400" dirty="0" smtClean="0"/>
              <a:t> Exercise discretionary authority </a:t>
            </a:r>
          </a:p>
          <a:p>
            <a:pPr lvl="1">
              <a:spcBef>
                <a:spcPts val="0"/>
              </a:spcBef>
              <a:defRPr/>
            </a:pPr>
            <a:r>
              <a:rPr lang="en-US" sz="2400" dirty="0" smtClean="0"/>
              <a:t> Oppose all forms of discrimination and harassment</a:t>
            </a:r>
          </a:p>
          <a:p>
            <a:pPr lvl="1">
              <a:spcBef>
                <a:spcPts val="0"/>
              </a:spcBef>
              <a:defRPr/>
            </a:pPr>
            <a:r>
              <a:rPr lang="en-US" sz="2400" dirty="0" smtClean="0"/>
              <a:t> Recognize and support public's right to know </a:t>
            </a:r>
          </a:p>
          <a:p>
            <a:pPr lvl="1">
              <a:spcBef>
                <a:spcPts val="0"/>
              </a:spcBef>
              <a:defRPr/>
            </a:pPr>
            <a:r>
              <a:rPr lang="en-US" sz="2400" dirty="0" smtClean="0"/>
              <a:t> Involve citizens in policy </a:t>
            </a:r>
            <a:r>
              <a:rPr lang="en-US" sz="2400" dirty="0" err="1" smtClean="0"/>
              <a:t>decisionmaking</a:t>
            </a:r>
            <a:r>
              <a:rPr lang="en-US" sz="2400" dirty="0" smtClean="0"/>
              <a:t> </a:t>
            </a:r>
          </a:p>
          <a:p>
            <a:pPr lvl="1">
              <a:spcBef>
                <a:spcPts val="0"/>
              </a:spcBef>
              <a:defRPr/>
            </a:pPr>
            <a:r>
              <a:rPr lang="en-US" sz="2400" dirty="0" smtClean="0"/>
              <a:t> Exercise compassion, benevolence, fairness, and optimism </a:t>
            </a:r>
          </a:p>
          <a:p>
            <a:pPr lvl="1">
              <a:spcBef>
                <a:spcPts val="0"/>
              </a:spcBef>
              <a:defRPr/>
            </a:pPr>
            <a:r>
              <a:rPr lang="en-US" sz="2400" dirty="0" smtClean="0"/>
              <a:t> Respond to the public positively </a:t>
            </a:r>
          </a:p>
          <a:p>
            <a:pPr lvl="1">
              <a:spcBef>
                <a:spcPts val="0"/>
              </a:spcBef>
              <a:defRPr/>
            </a:pPr>
            <a:r>
              <a:rPr lang="en-US" sz="2400" dirty="0" smtClean="0"/>
              <a:t> Assist citizens in their dealings with government </a:t>
            </a:r>
          </a:p>
          <a:p>
            <a:pPr lvl="1">
              <a:spcBef>
                <a:spcPts val="0"/>
              </a:spcBef>
              <a:defRPr/>
            </a:pPr>
            <a:r>
              <a:rPr lang="en-US" sz="2400" dirty="0" smtClean="0"/>
              <a:t> Be prepared to make decisions that may not be popular </a:t>
            </a:r>
          </a:p>
        </p:txBody>
      </p:sp>
      <p:sp>
        <p:nvSpPr>
          <p:cNvPr id="5" name="Slide Number Placeholder 4"/>
          <p:cNvSpPr>
            <a:spLocks noGrp="1"/>
          </p:cNvSpPr>
          <p:nvPr>
            <p:ph type="sldNum" sz="quarter" idx="10"/>
          </p:nvPr>
        </p:nvSpPr>
        <p:spPr/>
        <p:txBody>
          <a:bodyPr/>
          <a:lstStyle/>
          <a:p>
            <a:pPr>
              <a:defRPr/>
            </a:pPr>
            <a:r>
              <a:rPr lang="en-US"/>
              <a:t>Slide ET-</a:t>
            </a:r>
            <a:fld id="{17A58707-65B5-467F-A1F8-E5BFFC31C059}" type="slidenum">
              <a:rPr lang="en-US"/>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41" name="Rectangle 5"/>
          <p:cNvSpPr>
            <a:spLocks noGrp="1" noChangeArrowheads="1"/>
          </p:cNvSpPr>
          <p:nvPr>
            <p:ph type="title"/>
          </p:nvPr>
        </p:nvSpPr>
        <p:spPr>
          <a:xfrm>
            <a:off x="1730375" y="123825"/>
            <a:ext cx="7185025" cy="1143000"/>
          </a:xfrm>
        </p:spPr>
        <p:txBody>
          <a:bodyPr/>
          <a:lstStyle/>
          <a:p>
            <a:pPr>
              <a:defRPr/>
            </a:pPr>
            <a:r>
              <a:rPr lang="en-US" sz="3200" dirty="0" smtClean="0"/>
              <a:t>Sample Code of Ethics--ASPA (</a:t>
            </a:r>
            <a:r>
              <a:rPr lang="en-US" sz="3200" cap="none" dirty="0" smtClean="0"/>
              <a:t>cont'd</a:t>
            </a:r>
            <a:r>
              <a:rPr lang="en-US" sz="3200" dirty="0" smtClean="0"/>
              <a:t>)</a:t>
            </a:r>
          </a:p>
        </p:txBody>
      </p:sp>
      <p:sp>
        <p:nvSpPr>
          <p:cNvPr id="167942" name="Rectangle 6"/>
          <p:cNvSpPr>
            <a:spLocks noGrp="1" noChangeArrowheads="1"/>
          </p:cNvSpPr>
          <p:nvPr>
            <p:ph type="body" idx="1"/>
          </p:nvPr>
        </p:nvSpPr>
        <p:spPr>
          <a:xfrm>
            <a:off x="590550" y="1800225"/>
            <a:ext cx="7948613" cy="3981450"/>
          </a:xfrm>
        </p:spPr>
        <p:txBody>
          <a:bodyPr/>
          <a:lstStyle/>
          <a:p>
            <a:pPr>
              <a:spcBef>
                <a:spcPts val="0"/>
              </a:spcBef>
              <a:defRPr/>
            </a:pPr>
            <a:r>
              <a:rPr lang="en-US" sz="2400" dirty="0" smtClean="0"/>
              <a:t>Respect the Constitution and the law</a:t>
            </a:r>
          </a:p>
          <a:p>
            <a:pPr lvl="1">
              <a:spcBef>
                <a:spcPts val="0"/>
              </a:spcBef>
              <a:defRPr/>
            </a:pPr>
            <a:r>
              <a:rPr lang="en-US" sz="2400" dirty="0" smtClean="0"/>
              <a:t> Understand and apply legislation </a:t>
            </a:r>
          </a:p>
          <a:p>
            <a:pPr lvl="1">
              <a:spcBef>
                <a:spcPts val="0"/>
              </a:spcBef>
              <a:defRPr/>
            </a:pPr>
            <a:r>
              <a:rPr lang="en-US" sz="2400" dirty="0" smtClean="0"/>
              <a:t> Work to improve and change laws and policies </a:t>
            </a:r>
          </a:p>
          <a:p>
            <a:pPr lvl="1">
              <a:spcBef>
                <a:spcPts val="0"/>
              </a:spcBef>
              <a:defRPr/>
            </a:pPr>
            <a:r>
              <a:rPr lang="en-US" sz="2400" dirty="0" smtClean="0"/>
              <a:t> Eliminate unlawful discrimination</a:t>
            </a:r>
          </a:p>
          <a:p>
            <a:pPr lvl="1">
              <a:spcBef>
                <a:spcPts val="0"/>
              </a:spcBef>
              <a:defRPr/>
            </a:pPr>
            <a:r>
              <a:rPr lang="en-US" sz="2400" dirty="0" smtClean="0"/>
              <a:t> Prevent all forms of mismanagement of public funds</a:t>
            </a:r>
          </a:p>
          <a:p>
            <a:pPr lvl="1">
              <a:spcBef>
                <a:spcPts val="0"/>
              </a:spcBef>
              <a:defRPr/>
            </a:pPr>
            <a:r>
              <a:rPr lang="en-US" sz="2400" dirty="0" smtClean="0"/>
              <a:t> Respect and protect privileged information </a:t>
            </a:r>
          </a:p>
          <a:p>
            <a:pPr lvl="1">
              <a:spcBef>
                <a:spcPts val="0"/>
              </a:spcBef>
              <a:defRPr/>
            </a:pPr>
            <a:r>
              <a:rPr lang="en-US" sz="2400" dirty="0" smtClean="0"/>
              <a:t> Encourage and facilitate legitimate dissent activities </a:t>
            </a:r>
          </a:p>
          <a:p>
            <a:pPr lvl="1">
              <a:spcBef>
                <a:spcPts val="0"/>
              </a:spcBef>
              <a:defRPr/>
            </a:pPr>
            <a:r>
              <a:rPr lang="en-US" sz="2400" dirty="0" smtClean="0"/>
              <a:t> Promote constitutional principles of equality, fairness, representativeness, responsiveness, and due process in protecting citizens' rights </a:t>
            </a:r>
          </a:p>
        </p:txBody>
      </p:sp>
      <p:sp>
        <p:nvSpPr>
          <p:cNvPr id="5" name="Slide Number Placeholder 4"/>
          <p:cNvSpPr>
            <a:spLocks noGrp="1"/>
          </p:cNvSpPr>
          <p:nvPr>
            <p:ph type="sldNum" sz="quarter" idx="10"/>
          </p:nvPr>
        </p:nvSpPr>
        <p:spPr/>
        <p:txBody>
          <a:bodyPr/>
          <a:lstStyle/>
          <a:p>
            <a:pPr>
              <a:defRPr/>
            </a:pPr>
            <a:r>
              <a:rPr lang="en-US"/>
              <a:t>Slide ET-</a:t>
            </a:r>
            <a:fld id="{20F9428D-2BD2-429C-B232-1CEC1B789964}" type="slidenum">
              <a:rPr lang="en-US"/>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8" name="Rectangle 8"/>
          <p:cNvSpPr>
            <a:spLocks noGrp="1" noChangeArrowheads="1"/>
          </p:cNvSpPr>
          <p:nvPr>
            <p:ph type="title"/>
          </p:nvPr>
        </p:nvSpPr>
        <p:spPr>
          <a:xfrm>
            <a:off x="1744663" y="123825"/>
            <a:ext cx="7170737" cy="1143000"/>
          </a:xfrm>
        </p:spPr>
        <p:txBody>
          <a:bodyPr/>
          <a:lstStyle/>
          <a:p>
            <a:pPr>
              <a:defRPr/>
            </a:pPr>
            <a:r>
              <a:rPr lang="en-US" sz="3600" dirty="0" smtClean="0"/>
              <a:t>Sample Code of Ethics--ASPA (</a:t>
            </a:r>
            <a:r>
              <a:rPr lang="en-US" sz="3600" cap="none" dirty="0" smtClean="0"/>
              <a:t>cont'd</a:t>
            </a:r>
            <a:r>
              <a:rPr lang="en-US" sz="3600" dirty="0" smtClean="0"/>
              <a:t>)</a:t>
            </a:r>
          </a:p>
        </p:txBody>
      </p:sp>
      <p:sp>
        <p:nvSpPr>
          <p:cNvPr id="168969" name="Rectangle 9"/>
          <p:cNvSpPr>
            <a:spLocks noGrp="1" noChangeArrowheads="1"/>
          </p:cNvSpPr>
          <p:nvPr>
            <p:ph type="body" idx="1"/>
          </p:nvPr>
        </p:nvSpPr>
        <p:spPr>
          <a:xfrm>
            <a:off x="731838" y="1800225"/>
            <a:ext cx="7754937" cy="3981450"/>
          </a:xfrm>
        </p:spPr>
        <p:txBody>
          <a:bodyPr/>
          <a:lstStyle/>
          <a:p>
            <a:pPr>
              <a:spcBef>
                <a:spcPts val="0"/>
              </a:spcBef>
              <a:defRPr/>
            </a:pPr>
            <a:r>
              <a:rPr lang="en-US" sz="2800" dirty="0" smtClean="0"/>
              <a:t>Demonstrate personal integrity</a:t>
            </a:r>
          </a:p>
          <a:p>
            <a:pPr lvl="1">
              <a:spcBef>
                <a:spcPts val="0"/>
              </a:spcBef>
              <a:defRPr/>
            </a:pPr>
            <a:r>
              <a:rPr lang="en-US" sz="2800" dirty="0" smtClean="0"/>
              <a:t> Maintain truthfulness and honesty</a:t>
            </a:r>
          </a:p>
          <a:p>
            <a:pPr lvl="1">
              <a:spcBef>
                <a:spcPts val="0"/>
              </a:spcBef>
              <a:defRPr/>
            </a:pPr>
            <a:r>
              <a:rPr lang="en-US" sz="2800" dirty="0" smtClean="0"/>
              <a:t> Ensure others receive credit for their work</a:t>
            </a:r>
          </a:p>
          <a:p>
            <a:pPr lvl="1">
              <a:spcBef>
                <a:spcPts val="0"/>
              </a:spcBef>
              <a:defRPr/>
            </a:pPr>
            <a:r>
              <a:rPr lang="en-US" sz="2800" dirty="0" smtClean="0"/>
              <a:t> Zealously guard against conflict of interest or its appearance</a:t>
            </a:r>
          </a:p>
          <a:p>
            <a:pPr lvl="1">
              <a:spcBef>
                <a:spcPts val="0"/>
              </a:spcBef>
              <a:defRPr/>
            </a:pPr>
            <a:r>
              <a:rPr lang="en-US" sz="2800" dirty="0" smtClean="0"/>
              <a:t> Respect superiors, subordinates, colleagues, and the public</a:t>
            </a:r>
          </a:p>
          <a:p>
            <a:pPr lvl="1">
              <a:spcBef>
                <a:spcPts val="0"/>
              </a:spcBef>
              <a:defRPr/>
            </a:pPr>
            <a:r>
              <a:rPr lang="en-US" sz="2800" dirty="0" smtClean="0"/>
              <a:t> Take responsibility for their own errors </a:t>
            </a:r>
          </a:p>
          <a:p>
            <a:pPr lvl="1">
              <a:spcBef>
                <a:spcPts val="0"/>
              </a:spcBef>
              <a:defRPr/>
            </a:pPr>
            <a:r>
              <a:rPr lang="en-US" sz="2800" dirty="0" smtClean="0"/>
              <a:t> Conduct official acts without partisanship </a:t>
            </a:r>
          </a:p>
        </p:txBody>
      </p:sp>
      <p:sp>
        <p:nvSpPr>
          <p:cNvPr id="5" name="Slide Number Placeholder 4"/>
          <p:cNvSpPr>
            <a:spLocks noGrp="1"/>
          </p:cNvSpPr>
          <p:nvPr>
            <p:ph type="sldNum" sz="quarter" idx="10"/>
          </p:nvPr>
        </p:nvSpPr>
        <p:spPr/>
        <p:txBody>
          <a:bodyPr/>
          <a:lstStyle/>
          <a:p>
            <a:pPr>
              <a:defRPr/>
            </a:pPr>
            <a:r>
              <a:rPr lang="en-US"/>
              <a:t>Slide ET-</a:t>
            </a:r>
            <a:fld id="{4DEA8B97-1CBE-4DA2-BBBC-9BB0E8D2B33F}" type="slidenum">
              <a:rPr lang="en-US"/>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8" name="Rectangle 4"/>
          <p:cNvSpPr>
            <a:spLocks noGrp="1" noChangeArrowheads="1"/>
          </p:cNvSpPr>
          <p:nvPr>
            <p:ph type="title"/>
          </p:nvPr>
        </p:nvSpPr>
        <p:spPr>
          <a:xfrm>
            <a:off x="1631950" y="123825"/>
            <a:ext cx="7283450" cy="1143000"/>
          </a:xfrm>
        </p:spPr>
        <p:txBody>
          <a:bodyPr/>
          <a:lstStyle/>
          <a:p>
            <a:pPr>
              <a:defRPr/>
            </a:pPr>
            <a:r>
              <a:rPr lang="en-US" sz="3200" dirty="0" smtClean="0"/>
              <a:t>Sample Code of Ethics--ASPA (</a:t>
            </a:r>
            <a:r>
              <a:rPr lang="en-US" sz="3200" cap="none" dirty="0" smtClean="0"/>
              <a:t>cont'd</a:t>
            </a:r>
            <a:r>
              <a:rPr lang="en-US" sz="3200" dirty="0" smtClean="0"/>
              <a:t>)</a:t>
            </a:r>
          </a:p>
        </p:txBody>
      </p:sp>
      <p:sp>
        <p:nvSpPr>
          <p:cNvPr id="169989" name="Rectangle 5"/>
          <p:cNvSpPr>
            <a:spLocks noGrp="1" noChangeArrowheads="1"/>
          </p:cNvSpPr>
          <p:nvPr>
            <p:ph type="body" idx="1"/>
          </p:nvPr>
        </p:nvSpPr>
        <p:spPr>
          <a:xfrm>
            <a:off x="492125" y="1643063"/>
            <a:ext cx="8018463" cy="4262437"/>
          </a:xfrm>
        </p:spPr>
        <p:txBody>
          <a:bodyPr/>
          <a:lstStyle/>
          <a:p>
            <a:pPr>
              <a:spcBef>
                <a:spcPts val="0"/>
              </a:spcBef>
              <a:defRPr/>
            </a:pPr>
            <a:r>
              <a:rPr lang="en-US" sz="2400" dirty="0" smtClean="0"/>
              <a:t>Promote ethical organizations</a:t>
            </a:r>
          </a:p>
          <a:p>
            <a:pPr lvl="1">
              <a:spcBef>
                <a:spcPts val="0"/>
              </a:spcBef>
              <a:defRPr/>
            </a:pPr>
            <a:r>
              <a:rPr lang="en-US" sz="2400" dirty="0" smtClean="0"/>
              <a:t> Enhance organizational capacities</a:t>
            </a:r>
          </a:p>
          <a:p>
            <a:pPr lvl="1">
              <a:spcBef>
                <a:spcPts val="0"/>
              </a:spcBef>
              <a:defRPr/>
            </a:pPr>
            <a:r>
              <a:rPr lang="en-US" sz="2400" dirty="0" smtClean="0"/>
              <a:t> Subordinate institutional loyalties</a:t>
            </a:r>
          </a:p>
          <a:p>
            <a:pPr lvl="1">
              <a:spcBef>
                <a:spcPts val="0"/>
              </a:spcBef>
              <a:defRPr/>
            </a:pPr>
            <a:r>
              <a:rPr lang="en-US" sz="2400" dirty="0" smtClean="0"/>
              <a:t> Establish procedures that promote ethical behavior</a:t>
            </a:r>
          </a:p>
          <a:p>
            <a:pPr lvl="1">
              <a:spcBef>
                <a:spcPts val="0"/>
              </a:spcBef>
              <a:defRPr/>
            </a:pPr>
            <a:r>
              <a:rPr lang="en-US" sz="2400" dirty="0" smtClean="0"/>
              <a:t> Provide organization members with an administrative means for dissent, assurance of due process, and safeguards against reprisal</a:t>
            </a:r>
          </a:p>
          <a:p>
            <a:pPr lvl="1">
              <a:spcBef>
                <a:spcPts val="0"/>
              </a:spcBef>
              <a:defRPr/>
            </a:pPr>
            <a:r>
              <a:rPr lang="en-US" sz="2400" dirty="0" smtClean="0"/>
              <a:t> Promote merit principles </a:t>
            </a:r>
          </a:p>
          <a:p>
            <a:pPr lvl="1">
              <a:spcBef>
                <a:spcPts val="0"/>
              </a:spcBef>
              <a:defRPr/>
            </a:pPr>
            <a:r>
              <a:rPr lang="en-US" sz="2400" dirty="0" smtClean="0"/>
              <a:t> Promote organizational accountability </a:t>
            </a:r>
          </a:p>
          <a:p>
            <a:pPr lvl="1">
              <a:spcBef>
                <a:spcPts val="0"/>
              </a:spcBef>
              <a:defRPr/>
            </a:pPr>
            <a:r>
              <a:rPr lang="en-US" sz="2400" dirty="0" smtClean="0"/>
              <a:t> Encourage organizations to adopt, distribute, and periodically review a code of ethics as a living document </a:t>
            </a:r>
          </a:p>
        </p:txBody>
      </p:sp>
      <p:sp>
        <p:nvSpPr>
          <p:cNvPr id="5" name="Slide Number Placeholder 4"/>
          <p:cNvSpPr>
            <a:spLocks noGrp="1"/>
          </p:cNvSpPr>
          <p:nvPr>
            <p:ph type="sldNum" sz="quarter" idx="10"/>
          </p:nvPr>
        </p:nvSpPr>
        <p:spPr/>
        <p:txBody>
          <a:bodyPr/>
          <a:lstStyle/>
          <a:p>
            <a:pPr>
              <a:defRPr/>
            </a:pPr>
            <a:r>
              <a:rPr lang="en-US"/>
              <a:t>Slide ET-</a:t>
            </a:r>
            <a:fld id="{C34674F1-B786-45CF-B7CD-FE551410E7C8}" type="slidenum">
              <a:rPr lang="en-US"/>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6"/>
          <p:cNvSpPr>
            <a:spLocks noGrp="1" noChangeArrowheads="1"/>
          </p:cNvSpPr>
          <p:nvPr>
            <p:ph type="title"/>
          </p:nvPr>
        </p:nvSpPr>
        <p:spPr/>
        <p:txBody>
          <a:bodyPr/>
          <a:lstStyle/>
          <a:p>
            <a:pPr>
              <a:defRPr/>
            </a:pPr>
            <a:r>
              <a:rPr lang="en-US" sz="3600" dirty="0" smtClean="0"/>
              <a:t>Objectives</a:t>
            </a:r>
          </a:p>
        </p:txBody>
      </p:sp>
      <p:sp>
        <p:nvSpPr>
          <p:cNvPr id="2055" name="Rectangle 7"/>
          <p:cNvSpPr>
            <a:spLocks noGrp="1" noChangeArrowheads="1"/>
          </p:cNvSpPr>
          <p:nvPr>
            <p:ph type="body" idx="1"/>
          </p:nvPr>
        </p:nvSpPr>
        <p:spPr>
          <a:xfrm>
            <a:off x="536575" y="1368425"/>
            <a:ext cx="8370888" cy="4051300"/>
          </a:xfrm>
        </p:spPr>
        <p:txBody>
          <a:bodyPr/>
          <a:lstStyle/>
          <a:p>
            <a:pPr>
              <a:spcBef>
                <a:spcPts val="0"/>
              </a:spcBef>
              <a:buFont typeface="Wingdings" pitchFamily="2" charset="2"/>
              <a:buNone/>
              <a:defRPr/>
            </a:pPr>
            <a:r>
              <a:rPr lang="en-US" sz="2800" dirty="0" smtClean="0"/>
              <a:t>The students will:</a:t>
            </a:r>
          </a:p>
          <a:p>
            <a:pPr>
              <a:spcBef>
                <a:spcPts val="0"/>
              </a:spcBef>
              <a:defRPr/>
            </a:pPr>
            <a:r>
              <a:rPr lang="en-US" sz="2800" dirty="0" smtClean="0"/>
              <a:t>Identify the importance and impact of ethics on the fire department/emergency medical services (EMS) and its members.</a:t>
            </a:r>
          </a:p>
          <a:p>
            <a:pPr>
              <a:spcBef>
                <a:spcPts val="0"/>
              </a:spcBef>
              <a:defRPr/>
            </a:pPr>
            <a:r>
              <a:rPr lang="en-US" sz="2800" dirty="0" smtClean="0"/>
              <a:t>Identify the roles of the fire/EMS office establishing, modeling, and managing ethical behavior.</a:t>
            </a:r>
          </a:p>
          <a:p>
            <a:pPr>
              <a:spcBef>
                <a:spcPts val="0"/>
              </a:spcBef>
              <a:defRPr/>
            </a:pPr>
            <a:r>
              <a:rPr lang="en-US" sz="2800" dirty="0" smtClean="0"/>
              <a:t>Analyze their own department's existing ethical rules and guidelines, and where the gaps might be</a:t>
            </a:r>
          </a:p>
          <a:p>
            <a:pPr>
              <a:spcBef>
                <a:spcPts val="0"/>
              </a:spcBef>
              <a:defRPr/>
            </a:pPr>
            <a:r>
              <a:rPr lang="en-US" sz="2800" dirty="0" smtClean="0"/>
              <a:t>Demonstrate </a:t>
            </a:r>
            <a:r>
              <a:rPr lang="en-US" sz="2800" dirty="0" err="1" smtClean="0"/>
              <a:t>decisionmaking</a:t>
            </a:r>
            <a:r>
              <a:rPr lang="en-US" sz="2800" dirty="0" smtClean="0"/>
              <a:t> involving ethical practices.</a:t>
            </a:r>
          </a:p>
          <a:p>
            <a:pPr>
              <a:spcBef>
                <a:spcPts val="0"/>
              </a:spcBef>
              <a:defRPr/>
            </a:pPr>
            <a:endParaRPr lang="en-US" sz="2800" dirty="0" smtClean="0"/>
          </a:p>
        </p:txBody>
      </p:sp>
      <p:sp>
        <p:nvSpPr>
          <p:cNvPr id="5" name="Slide Number Placeholder 4"/>
          <p:cNvSpPr>
            <a:spLocks noGrp="1"/>
          </p:cNvSpPr>
          <p:nvPr>
            <p:ph type="sldNum" sz="quarter" idx="10"/>
          </p:nvPr>
        </p:nvSpPr>
        <p:spPr/>
        <p:txBody>
          <a:bodyPr/>
          <a:lstStyle/>
          <a:p>
            <a:pPr>
              <a:defRPr/>
            </a:pPr>
            <a:r>
              <a:rPr lang="en-US"/>
              <a:t>Slide ET-</a:t>
            </a:r>
            <a:fld id="{A6CD6DC6-31A5-4199-848E-E6FEACA9EF90}" type="slidenum">
              <a:rPr lang="en-US"/>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2" name="Rectangle 4"/>
          <p:cNvSpPr>
            <a:spLocks noGrp="1" noChangeArrowheads="1"/>
          </p:cNvSpPr>
          <p:nvPr>
            <p:ph type="title"/>
          </p:nvPr>
        </p:nvSpPr>
        <p:spPr>
          <a:xfrm>
            <a:off x="1687513" y="123825"/>
            <a:ext cx="7227887" cy="1143000"/>
          </a:xfrm>
        </p:spPr>
        <p:txBody>
          <a:bodyPr/>
          <a:lstStyle/>
          <a:p>
            <a:pPr>
              <a:defRPr/>
            </a:pPr>
            <a:r>
              <a:rPr lang="en-US" dirty="0" smtClean="0"/>
              <a:t>Sample Code of Ethics--ASPA (</a:t>
            </a:r>
            <a:r>
              <a:rPr lang="en-US" cap="none" dirty="0" smtClean="0"/>
              <a:t>cont'd</a:t>
            </a:r>
            <a:r>
              <a:rPr lang="en-US" dirty="0" smtClean="0"/>
              <a:t>)</a:t>
            </a:r>
          </a:p>
        </p:txBody>
      </p:sp>
      <p:sp>
        <p:nvSpPr>
          <p:cNvPr id="171013" name="Rectangle 5"/>
          <p:cNvSpPr>
            <a:spLocks noGrp="1" noChangeArrowheads="1"/>
          </p:cNvSpPr>
          <p:nvPr>
            <p:ph type="body" idx="1"/>
          </p:nvPr>
        </p:nvSpPr>
        <p:spPr>
          <a:xfrm>
            <a:off x="703263" y="1800225"/>
            <a:ext cx="7783512" cy="3981450"/>
          </a:xfrm>
        </p:spPr>
        <p:txBody>
          <a:bodyPr/>
          <a:lstStyle/>
          <a:p>
            <a:pPr>
              <a:spcBef>
                <a:spcPts val="0"/>
              </a:spcBef>
              <a:defRPr/>
            </a:pPr>
            <a:r>
              <a:rPr lang="en-US" dirty="0" smtClean="0"/>
              <a:t>Strive for professional excellence</a:t>
            </a:r>
          </a:p>
          <a:p>
            <a:pPr lvl="1">
              <a:spcBef>
                <a:spcPts val="0"/>
              </a:spcBef>
              <a:defRPr/>
            </a:pPr>
            <a:r>
              <a:rPr lang="en-US" dirty="0" smtClean="0"/>
              <a:t> Provide support and encouragement </a:t>
            </a:r>
          </a:p>
          <a:p>
            <a:pPr lvl="1">
              <a:spcBef>
                <a:spcPts val="0"/>
              </a:spcBef>
              <a:defRPr/>
            </a:pPr>
            <a:r>
              <a:rPr lang="en-US" dirty="0" smtClean="0"/>
              <a:t> Keep up to date on emerging issues and potential problems</a:t>
            </a:r>
          </a:p>
          <a:p>
            <a:pPr lvl="1">
              <a:spcBef>
                <a:spcPts val="0"/>
              </a:spcBef>
              <a:defRPr/>
            </a:pPr>
            <a:r>
              <a:rPr lang="en-US" dirty="0" smtClean="0"/>
              <a:t> Encourage others to participate in professional activities and associations</a:t>
            </a:r>
          </a:p>
          <a:p>
            <a:pPr lvl="1">
              <a:spcBef>
                <a:spcPts val="0"/>
              </a:spcBef>
              <a:defRPr/>
            </a:pPr>
            <a:r>
              <a:rPr lang="en-US" dirty="0" smtClean="0"/>
              <a:t> Allocate time to meet with students</a:t>
            </a:r>
          </a:p>
        </p:txBody>
      </p:sp>
      <p:sp>
        <p:nvSpPr>
          <p:cNvPr id="5" name="Slide Number Placeholder 4"/>
          <p:cNvSpPr>
            <a:spLocks noGrp="1"/>
          </p:cNvSpPr>
          <p:nvPr>
            <p:ph type="sldNum" sz="quarter" idx="10"/>
          </p:nvPr>
        </p:nvSpPr>
        <p:spPr/>
        <p:txBody>
          <a:bodyPr/>
          <a:lstStyle/>
          <a:p>
            <a:pPr>
              <a:defRPr/>
            </a:pPr>
            <a:r>
              <a:rPr lang="en-US"/>
              <a:t>Slide ET-</a:t>
            </a:r>
            <a:fld id="{001D0317-6275-450C-96DA-425EDEF7818D}" type="slidenum">
              <a:rPr lang="en-US"/>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2" name="Rectangle 4"/>
          <p:cNvSpPr>
            <a:spLocks noGrp="1" noChangeArrowheads="1"/>
          </p:cNvSpPr>
          <p:nvPr>
            <p:ph type="title"/>
          </p:nvPr>
        </p:nvSpPr>
        <p:spPr>
          <a:xfrm>
            <a:off x="1631950" y="123825"/>
            <a:ext cx="7512050" cy="1143000"/>
          </a:xfrm>
        </p:spPr>
        <p:txBody>
          <a:bodyPr/>
          <a:lstStyle/>
          <a:p>
            <a:pPr>
              <a:defRPr/>
            </a:pPr>
            <a:r>
              <a:rPr lang="en-US" cap="all" dirty="0" smtClean="0"/>
              <a:t>Current Interest in Ethics</a:t>
            </a:r>
          </a:p>
        </p:txBody>
      </p:sp>
      <p:sp>
        <p:nvSpPr>
          <p:cNvPr id="186370" name="Rectangle 2"/>
          <p:cNvSpPr>
            <a:spLocks noGrp="1" noChangeArrowheads="1"/>
          </p:cNvSpPr>
          <p:nvPr>
            <p:ph type="body" sz="half" idx="1"/>
          </p:nvPr>
        </p:nvSpPr>
        <p:spPr>
          <a:xfrm>
            <a:off x="1027113" y="2009775"/>
            <a:ext cx="4429125" cy="3981450"/>
          </a:xfrm>
        </p:spPr>
        <p:txBody>
          <a:bodyPr/>
          <a:lstStyle/>
          <a:p>
            <a:pPr marL="0" indent="0">
              <a:spcBef>
                <a:spcPts val="0"/>
              </a:spcBef>
              <a:buFont typeface="Wingdings" pitchFamily="2" charset="2"/>
              <a:buNone/>
              <a:defRPr/>
            </a:pPr>
            <a:r>
              <a:rPr lang="en-US" sz="3600" dirty="0" smtClean="0"/>
              <a:t>Have you noticed any recent increase in news headlines or media coverage of ethical issues?  </a:t>
            </a:r>
          </a:p>
        </p:txBody>
      </p:sp>
      <p:pic>
        <p:nvPicPr>
          <p:cNvPr id="186371" name="Picture 3" descr="MCj04337970000[1]"/>
          <p:cNvPicPr>
            <a:picLocks noChangeAspect="1" noChangeArrowheads="1"/>
          </p:cNvPicPr>
          <p:nvPr/>
        </p:nvPicPr>
        <p:blipFill>
          <a:blip r:embed="rId2" cstate="print"/>
          <a:srcRect/>
          <a:stretch>
            <a:fillRect/>
          </a:stretch>
        </p:blipFill>
        <p:spPr bwMode="auto">
          <a:xfrm>
            <a:off x="5940425" y="2009775"/>
            <a:ext cx="2286000" cy="2286000"/>
          </a:xfrm>
          <a:prstGeom prst="rect">
            <a:avLst/>
          </a:prstGeom>
          <a:noFill/>
          <a:ln w="9525">
            <a:noFill/>
            <a:miter lim="800000"/>
            <a:headEnd/>
            <a:tailEnd/>
          </a:ln>
        </p:spPr>
      </p:pic>
      <p:sp>
        <p:nvSpPr>
          <p:cNvPr id="6" name="Slide Number Placeholder 5"/>
          <p:cNvSpPr>
            <a:spLocks noGrp="1"/>
          </p:cNvSpPr>
          <p:nvPr>
            <p:ph type="sldNum" sz="quarter" idx="10"/>
          </p:nvPr>
        </p:nvSpPr>
        <p:spPr/>
        <p:txBody>
          <a:bodyPr/>
          <a:lstStyle/>
          <a:p>
            <a:pPr>
              <a:defRPr/>
            </a:pPr>
            <a:r>
              <a:rPr lang="en-US"/>
              <a:t>Slide ET-</a:t>
            </a:r>
            <a:fld id="{054309F4-AAAD-4F65-98BB-C519687DDF33}" type="slidenum">
              <a:rPr lang="en-US"/>
              <a:pPr>
                <a:defRPr/>
              </a:pPr>
              <a:t>21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86371"/>
                                        </p:tgtEl>
                                        <p:attrNameLst>
                                          <p:attrName>style.visibility</p:attrName>
                                        </p:attrNameLst>
                                      </p:cBhvr>
                                      <p:to>
                                        <p:strVal val="visible"/>
                                      </p:to>
                                    </p:set>
                                    <p:anim calcmode="lin" valueType="num">
                                      <p:cBhvr additive="base">
                                        <p:cTn id="7" dur="1000" fill="hold"/>
                                        <p:tgtEl>
                                          <p:spTgt spid="186371"/>
                                        </p:tgtEl>
                                        <p:attrNameLst>
                                          <p:attrName>ppt_x</p:attrName>
                                        </p:attrNameLst>
                                      </p:cBhvr>
                                      <p:tavLst>
                                        <p:tav tm="0">
                                          <p:val>
                                            <p:strVal val="0-#ppt_w/2"/>
                                          </p:val>
                                        </p:tav>
                                        <p:tav tm="100000">
                                          <p:val>
                                            <p:strVal val="#ppt_x"/>
                                          </p:val>
                                        </p:tav>
                                      </p:tavLst>
                                    </p:anim>
                                    <p:anim calcmode="lin" valueType="num">
                                      <p:cBhvr additive="base">
                                        <p:cTn id="8" dur="1000" fill="hold"/>
                                        <p:tgtEl>
                                          <p:spTgt spid="186371"/>
                                        </p:tgtEl>
                                        <p:attrNameLst>
                                          <p:attrName>ppt_y</p:attrName>
                                        </p:attrNameLst>
                                      </p:cBhvr>
                                      <p:tavLst>
                                        <p:tav tm="0">
                                          <p:val>
                                            <p:strVal val="#ppt_y"/>
                                          </p:val>
                                        </p:tav>
                                        <p:tav tm="100000">
                                          <p:val>
                                            <p:strVal val="#ppt_y"/>
                                          </p:val>
                                        </p:tav>
                                      </p:tavLst>
                                    </p:anim>
                                  </p:childTnLst>
                                </p:cTn>
                              </p:par>
                              <p:par>
                                <p:cTn id="9" presetID="8" presetClass="emph" presetSubtype="0" fill="hold" nodeType="withEffect">
                                  <p:stCondLst>
                                    <p:cond delay="0"/>
                                  </p:stCondLst>
                                  <p:childTnLst>
                                    <p:animRot by="21600000">
                                      <p:cBhvr>
                                        <p:cTn id="10" dur="1000" fill="hold"/>
                                        <p:tgtEl>
                                          <p:spTgt spid="18637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5" name="Rectangle 3"/>
          <p:cNvSpPr>
            <a:spLocks noGrp="1" noChangeArrowheads="1"/>
          </p:cNvSpPr>
          <p:nvPr>
            <p:ph type="subTitle" idx="1"/>
          </p:nvPr>
        </p:nvSpPr>
        <p:spPr>
          <a:xfrm>
            <a:off x="504825" y="2082800"/>
            <a:ext cx="7921625" cy="2378075"/>
          </a:xfrm>
        </p:spPr>
        <p:txBody>
          <a:bodyPr/>
          <a:lstStyle/>
          <a:p>
            <a:pPr>
              <a:spcBef>
                <a:spcPts val="0"/>
              </a:spcBef>
              <a:buFont typeface="Arial" pitchFamily="34" charset="0"/>
              <a:buNone/>
              <a:defRPr/>
            </a:pPr>
            <a:r>
              <a:rPr lang="en-US" sz="4000" dirty="0" smtClean="0">
                <a:effectLst>
                  <a:outerShdw blurRad="38100" dist="38100" dir="2700000" algn="tl">
                    <a:srgbClr val="000000"/>
                  </a:outerShdw>
                </a:effectLst>
                <a:latin typeface="Arial" pitchFamily="34" charset="0"/>
              </a:rPr>
              <a:t>Activity ET.2 </a:t>
            </a:r>
          </a:p>
          <a:p>
            <a:pPr>
              <a:spcBef>
                <a:spcPts val="0"/>
              </a:spcBef>
              <a:buFont typeface="Arial" pitchFamily="34" charset="0"/>
              <a:buNone/>
              <a:defRPr/>
            </a:pPr>
            <a:r>
              <a:rPr lang="en-US" sz="4000" dirty="0" smtClean="0">
                <a:effectLst>
                  <a:outerShdw blurRad="38100" dist="38100" dir="2700000" algn="tl">
                    <a:srgbClr val="000000"/>
                  </a:outerShdw>
                </a:effectLst>
                <a:latin typeface="Arial" pitchFamily="34" charset="0"/>
              </a:rPr>
              <a:t>Differing Expectations and Ethical Conflicts</a:t>
            </a:r>
          </a:p>
        </p:txBody>
      </p:sp>
      <p:sp>
        <p:nvSpPr>
          <p:cNvPr id="4" name="Slide Number Placeholder 3"/>
          <p:cNvSpPr>
            <a:spLocks noGrp="1"/>
          </p:cNvSpPr>
          <p:nvPr>
            <p:ph type="sldNum" sz="quarter" idx="10"/>
          </p:nvPr>
        </p:nvSpPr>
        <p:spPr/>
        <p:txBody>
          <a:bodyPr/>
          <a:lstStyle/>
          <a:p>
            <a:pPr>
              <a:defRPr/>
            </a:pPr>
            <a:r>
              <a:rPr lang="en-US"/>
              <a:t>Slide ET-</a:t>
            </a:r>
            <a:fld id="{7A2834DD-D76F-46DD-B2F5-60B5595472CE}" type="slidenum">
              <a:rPr lang="en-US"/>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r>
              <a:rPr lang="en-US" smtClean="0"/>
              <a:t>Slide ET-</a:t>
            </a:r>
            <a:fld id="{052B4DC6-B7EA-47F0-AA21-A1ECABD04EC6}" type="slidenum">
              <a:rPr lang="en-US" smtClean="0"/>
              <a:pPr>
                <a:defRPr/>
              </a:pPr>
              <a:t>23</a:t>
            </a:fld>
            <a:endParaRPr lang="en-US"/>
          </a:p>
        </p:txBody>
      </p:sp>
      <p:sp>
        <p:nvSpPr>
          <p:cNvPr id="5" name="Text Box 2"/>
          <p:cNvSpPr txBox="1">
            <a:spLocks noChangeArrowheads="1"/>
          </p:cNvSpPr>
          <p:nvPr/>
        </p:nvSpPr>
        <p:spPr bwMode="auto">
          <a:xfrm>
            <a:off x="0" y="-15112"/>
            <a:ext cx="9144000" cy="519113"/>
          </a:xfrm>
          <a:prstGeom prst="rect">
            <a:avLst/>
          </a:prstGeom>
          <a:noFill/>
          <a:ln w="9525">
            <a:noFill/>
            <a:miter lim="800000"/>
            <a:headEnd/>
            <a:tailEnd/>
          </a:ln>
          <a:effectLst/>
        </p:spPr>
        <p:txBody>
          <a:bodyPr>
            <a:spAutoFit/>
          </a:bodyPr>
          <a:lstStyle/>
          <a:p>
            <a:pPr algn="ctr"/>
            <a:r>
              <a:rPr lang="en-US" sz="2800" b="1" dirty="0">
                <a:solidFill>
                  <a:srgbClr val="FFFF00"/>
                </a:solidFill>
                <a:effectLst>
                  <a:outerShdw blurRad="38100" dist="38100" dir="2700000" algn="tl">
                    <a:srgbClr val="000000"/>
                  </a:outerShdw>
                </a:effectLst>
                <a:latin typeface="Arial" charset="0"/>
              </a:rPr>
              <a:t>SOURCES OF ETHICS</a:t>
            </a:r>
          </a:p>
        </p:txBody>
      </p:sp>
      <p:sp>
        <p:nvSpPr>
          <p:cNvPr id="6" name="Rectangle 4"/>
          <p:cNvSpPr>
            <a:spLocks noChangeArrowheads="1"/>
          </p:cNvSpPr>
          <p:nvPr/>
        </p:nvSpPr>
        <p:spPr bwMode="auto">
          <a:xfrm>
            <a:off x="1878013" y="500826"/>
            <a:ext cx="6669087" cy="2335212"/>
          </a:xfrm>
          <a:prstGeom prst="rect">
            <a:avLst/>
          </a:prstGeom>
          <a:solidFill>
            <a:srgbClr val="FF3399"/>
          </a:solidFill>
          <a:ln w="9525">
            <a:solidFill>
              <a:srgbClr val="FF3399"/>
            </a:solidFill>
            <a:miter lim="800000"/>
            <a:headEnd/>
            <a:tailEnd/>
          </a:ln>
          <a:effectLst/>
        </p:spPr>
        <p:txBody>
          <a:bodyPr wrap="none" anchor="ctr"/>
          <a:lstStyle/>
          <a:p>
            <a:endParaRPr lang="en-US">
              <a:solidFill>
                <a:srgbClr val="FFFFFF"/>
              </a:solidFill>
            </a:endParaRPr>
          </a:p>
        </p:txBody>
      </p:sp>
      <p:sp>
        <p:nvSpPr>
          <p:cNvPr id="7" name="Text Box 5"/>
          <p:cNvSpPr txBox="1">
            <a:spLocks noChangeArrowheads="1"/>
          </p:cNvSpPr>
          <p:nvPr/>
        </p:nvSpPr>
        <p:spPr bwMode="auto">
          <a:xfrm>
            <a:off x="107950" y="1250126"/>
            <a:ext cx="1606550" cy="457200"/>
          </a:xfrm>
          <a:prstGeom prst="rect">
            <a:avLst/>
          </a:prstGeom>
          <a:noFill/>
          <a:ln w="9525">
            <a:noFill/>
            <a:miter lim="800000"/>
            <a:headEnd/>
            <a:tailEnd/>
          </a:ln>
          <a:effectLst/>
        </p:spPr>
        <p:txBody>
          <a:bodyPr wrap="none">
            <a:spAutoFit/>
          </a:bodyPr>
          <a:lstStyle/>
          <a:p>
            <a:pPr algn="l"/>
            <a:r>
              <a:rPr lang="en-US" b="1">
                <a:solidFill>
                  <a:srgbClr val="FFFFFF"/>
                </a:solidFill>
                <a:effectLst>
                  <a:outerShdw blurRad="38100" dist="38100" dir="2700000" algn="tl">
                    <a:srgbClr val="000000"/>
                  </a:outerShdw>
                </a:effectLst>
                <a:latin typeface="Arial" charset="0"/>
              </a:rPr>
              <a:t>GROUPS:</a:t>
            </a:r>
          </a:p>
        </p:txBody>
      </p:sp>
      <p:sp>
        <p:nvSpPr>
          <p:cNvPr id="8" name="Rectangle 6"/>
          <p:cNvSpPr>
            <a:spLocks noChangeArrowheads="1"/>
          </p:cNvSpPr>
          <p:nvPr/>
        </p:nvSpPr>
        <p:spPr bwMode="auto">
          <a:xfrm>
            <a:off x="1814513" y="3140838"/>
            <a:ext cx="6980237" cy="1412875"/>
          </a:xfrm>
          <a:prstGeom prst="rect">
            <a:avLst/>
          </a:prstGeom>
          <a:solidFill>
            <a:srgbClr val="CC3399"/>
          </a:solidFill>
          <a:ln w="9525">
            <a:solidFill>
              <a:srgbClr val="FF3399"/>
            </a:solidFill>
            <a:miter lim="800000"/>
            <a:headEnd/>
            <a:tailEnd/>
          </a:ln>
          <a:effectLst/>
        </p:spPr>
        <p:txBody>
          <a:bodyPr wrap="none" anchor="ctr"/>
          <a:lstStyle/>
          <a:p>
            <a:endParaRPr lang="en-US">
              <a:solidFill>
                <a:srgbClr val="FFFFFF"/>
              </a:solidFill>
            </a:endParaRPr>
          </a:p>
        </p:txBody>
      </p:sp>
      <p:sp>
        <p:nvSpPr>
          <p:cNvPr id="9" name="Rectangle 7"/>
          <p:cNvSpPr>
            <a:spLocks noChangeArrowheads="1"/>
          </p:cNvSpPr>
          <p:nvPr/>
        </p:nvSpPr>
        <p:spPr bwMode="auto">
          <a:xfrm>
            <a:off x="1781175" y="4874388"/>
            <a:ext cx="6980238" cy="355600"/>
          </a:xfrm>
          <a:prstGeom prst="rect">
            <a:avLst/>
          </a:prstGeom>
          <a:solidFill>
            <a:srgbClr val="CC3399"/>
          </a:solidFill>
          <a:ln w="9525">
            <a:solidFill>
              <a:srgbClr val="FF3399"/>
            </a:solidFill>
            <a:miter lim="800000"/>
            <a:headEnd/>
            <a:tailEnd/>
          </a:ln>
          <a:effectLst/>
        </p:spPr>
        <p:txBody>
          <a:bodyPr wrap="none" anchor="ctr"/>
          <a:lstStyle/>
          <a:p>
            <a:endParaRPr lang="en-US">
              <a:solidFill>
                <a:srgbClr val="FFFFFF"/>
              </a:solidFill>
            </a:endParaRPr>
          </a:p>
        </p:txBody>
      </p:sp>
      <p:sp>
        <p:nvSpPr>
          <p:cNvPr id="10" name="Rectangle 8"/>
          <p:cNvSpPr>
            <a:spLocks noChangeArrowheads="1"/>
          </p:cNvSpPr>
          <p:nvPr/>
        </p:nvSpPr>
        <p:spPr bwMode="auto">
          <a:xfrm>
            <a:off x="1792288" y="5501451"/>
            <a:ext cx="6980237" cy="673100"/>
          </a:xfrm>
          <a:prstGeom prst="rect">
            <a:avLst/>
          </a:prstGeom>
          <a:solidFill>
            <a:srgbClr val="CC3399"/>
          </a:solidFill>
          <a:ln w="9525">
            <a:solidFill>
              <a:srgbClr val="FF3399"/>
            </a:solidFill>
            <a:miter lim="800000"/>
            <a:headEnd/>
            <a:tailEnd/>
          </a:ln>
          <a:effectLst/>
        </p:spPr>
        <p:txBody>
          <a:bodyPr wrap="none" anchor="ctr"/>
          <a:lstStyle/>
          <a:p>
            <a:endParaRPr lang="en-US">
              <a:solidFill>
                <a:srgbClr val="FFFFFF"/>
              </a:solidFill>
            </a:endParaRPr>
          </a:p>
        </p:txBody>
      </p:sp>
      <p:sp>
        <p:nvSpPr>
          <p:cNvPr id="11" name="Text Box 9"/>
          <p:cNvSpPr txBox="1">
            <a:spLocks noChangeArrowheads="1"/>
          </p:cNvSpPr>
          <p:nvPr/>
        </p:nvSpPr>
        <p:spPr bwMode="auto">
          <a:xfrm>
            <a:off x="571500" y="3737738"/>
            <a:ext cx="1133475" cy="457200"/>
          </a:xfrm>
          <a:prstGeom prst="rect">
            <a:avLst/>
          </a:prstGeom>
          <a:noFill/>
          <a:ln w="9525">
            <a:noFill/>
            <a:miter lim="800000"/>
            <a:headEnd/>
            <a:tailEnd/>
          </a:ln>
          <a:effectLst/>
        </p:spPr>
        <p:txBody>
          <a:bodyPr wrap="none">
            <a:spAutoFit/>
          </a:bodyPr>
          <a:lstStyle/>
          <a:p>
            <a:pPr algn="l"/>
            <a:r>
              <a:rPr lang="en-US" b="1" dirty="0">
                <a:solidFill>
                  <a:srgbClr val="FFFFFF"/>
                </a:solidFill>
                <a:effectLst>
                  <a:outerShdw blurRad="38100" dist="38100" dir="2700000" algn="tl">
                    <a:srgbClr val="000000"/>
                  </a:outerShdw>
                </a:effectLst>
                <a:latin typeface="Arial" charset="0"/>
              </a:rPr>
              <a:t>HAVE:</a:t>
            </a:r>
          </a:p>
        </p:txBody>
      </p:sp>
      <p:sp>
        <p:nvSpPr>
          <p:cNvPr id="12" name="Text Box 10"/>
          <p:cNvSpPr txBox="1">
            <a:spLocks noChangeArrowheads="1"/>
          </p:cNvSpPr>
          <p:nvPr/>
        </p:nvSpPr>
        <p:spPr bwMode="auto">
          <a:xfrm>
            <a:off x="-20638" y="4615626"/>
            <a:ext cx="1701801" cy="830997"/>
          </a:xfrm>
          <a:prstGeom prst="rect">
            <a:avLst/>
          </a:prstGeom>
          <a:noFill/>
          <a:ln w="9525">
            <a:noFill/>
            <a:miter lim="800000"/>
            <a:headEnd/>
            <a:tailEnd/>
          </a:ln>
          <a:effectLst/>
        </p:spPr>
        <p:txBody>
          <a:bodyPr>
            <a:spAutoFit/>
          </a:bodyPr>
          <a:lstStyle/>
          <a:p>
            <a:pPr algn="r"/>
            <a:r>
              <a:rPr lang="en-US" b="1">
                <a:solidFill>
                  <a:srgbClr val="FFFFFF"/>
                </a:solidFill>
                <a:effectLst>
                  <a:outerShdw blurRad="38100" dist="38100" dir="2700000" algn="tl">
                    <a:srgbClr val="000000"/>
                  </a:outerShdw>
                </a:effectLst>
                <a:latin typeface="Arial" charset="0"/>
              </a:rPr>
              <a:t>LEADING TO:</a:t>
            </a:r>
          </a:p>
        </p:txBody>
      </p:sp>
      <p:sp>
        <p:nvSpPr>
          <p:cNvPr id="13" name="Text Box 11"/>
          <p:cNvSpPr txBox="1">
            <a:spLocks noChangeArrowheads="1"/>
          </p:cNvSpPr>
          <p:nvPr/>
        </p:nvSpPr>
        <p:spPr bwMode="auto">
          <a:xfrm>
            <a:off x="-314325" y="5431710"/>
            <a:ext cx="2017713" cy="830997"/>
          </a:xfrm>
          <a:prstGeom prst="rect">
            <a:avLst/>
          </a:prstGeom>
          <a:noFill/>
          <a:ln w="9525">
            <a:noFill/>
            <a:miter lim="800000"/>
            <a:headEnd/>
            <a:tailEnd/>
          </a:ln>
          <a:effectLst/>
        </p:spPr>
        <p:txBody>
          <a:bodyPr>
            <a:spAutoFit/>
          </a:bodyPr>
          <a:lstStyle/>
          <a:p>
            <a:pPr algn="r"/>
            <a:r>
              <a:rPr lang="en-US" b="1" dirty="0">
                <a:solidFill>
                  <a:srgbClr val="FFFFFF"/>
                </a:solidFill>
                <a:effectLst>
                  <a:outerShdw blurRad="38100" dist="38100" dir="2700000" algn="tl">
                    <a:srgbClr val="000000"/>
                  </a:outerShdw>
                </a:effectLst>
                <a:latin typeface="Arial" charset="0"/>
              </a:rPr>
              <a:t>WHICH CREATES:</a:t>
            </a:r>
          </a:p>
        </p:txBody>
      </p:sp>
      <p:sp>
        <p:nvSpPr>
          <p:cNvPr id="14" name="Text Box 14"/>
          <p:cNvSpPr txBox="1">
            <a:spLocks noChangeArrowheads="1"/>
          </p:cNvSpPr>
          <p:nvPr/>
        </p:nvSpPr>
        <p:spPr bwMode="auto">
          <a:xfrm>
            <a:off x="3948113" y="2636013"/>
            <a:ext cx="184150" cy="457200"/>
          </a:xfrm>
          <a:prstGeom prst="rect">
            <a:avLst/>
          </a:prstGeom>
          <a:noFill/>
          <a:ln w="9525">
            <a:noFill/>
            <a:miter lim="800000"/>
            <a:headEnd/>
            <a:tailEnd/>
          </a:ln>
          <a:effectLst/>
        </p:spPr>
        <p:txBody>
          <a:bodyPr wrap="none">
            <a:spAutoFit/>
          </a:bodyPr>
          <a:lstStyle/>
          <a:p>
            <a:pPr algn="l"/>
            <a:endParaRPr lang="en-US">
              <a:solidFill>
                <a:srgbClr val="FFFFFF"/>
              </a:solidFill>
            </a:endParaRPr>
          </a:p>
        </p:txBody>
      </p:sp>
      <p:sp>
        <p:nvSpPr>
          <p:cNvPr id="15" name="Rectangle 15"/>
          <p:cNvSpPr>
            <a:spLocks noChangeArrowheads="1"/>
          </p:cNvSpPr>
          <p:nvPr/>
        </p:nvSpPr>
        <p:spPr bwMode="auto">
          <a:xfrm>
            <a:off x="1790700" y="494476"/>
            <a:ext cx="6954838" cy="2338387"/>
          </a:xfrm>
          <a:prstGeom prst="rect">
            <a:avLst/>
          </a:prstGeom>
          <a:solidFill>
            <a:srgbClr val="CC3399"/>
          </a:solidFill>
          <a:ln w="9525">
            <a:solidFill>
              <a:srgbClr val="FF3399"/>
            </a:solidFill>
            <a:miter lim="800000"/>
            <a:headEnd/>
            <a:tailEnd/>
          </a:ln>
          <a:effectLst/>
        </p:spPr>
        <p:txBody>
          <a:bodyPr wrap="none" anchor="ctr"/>
          <a:lstStyle/>
          <a:p>
            <a:endParaRPr lang="en-US">
              <a:solidFill>
                <a:srgbClr val="FFFFFF"/>
              </a:solidFill>
            </a:endParaRPr>
          </a:p>
        </p:txBody>
      </p:sp>
      <p:sp>
        <p:nvSpPr>
          <p:cNvPr id="16" name="Text Box 18"/>
          <p:cNvSpPr txBox="1">
            <a:spLocks noChangeArrowheads="1"/>
          </p:cNvSpPr>
          <p:nvPr/>
        </p:nvSpPr>
        <p:spPr bwMode="auto">
          <a:xfrm>
            <a:off x="1790700" y="446851"/>
            <a:ext cx="6985000" cy="1006475"/>
          </a:xfrm>
          <a:prstGeom prst="rect">
            <a:avLst/>
          </a:prstGeom>
          <a:noFill/>
          <a:ln w="9525">
            <a:noFill/>
            <a:miter lim="800000"/>
            <a:headEnd/>
            <a:tailEnd/>
          </a:ln>
          <a:effectLst/>
        </p:spPr>
        <p:txBody>
          <a:bodyPr>
            <a:spAutoFit/>
          </a:bodyPr>
          <a:lstStyle/>
          <a:p>
            <a:pPr algn="ctr"/>
            <a:r>
              <a:rPr lang="en-US" sz="2000" b="1" dirty="0">
                <a:solidFill>
                  <a:srgbClr val="FFFFFF"/>
                </a:solidFill>
                <a:effectLst>
                  <a:outerShdw blurRad="38100" dist="38100" dir="2700000" algn="tl">
                    <a:srgbClr val="000000"/>
                  </a:outerShdw>
                </a:effectLst>
              </a:rPr>
              <a:t>SOCIETY IN GENERAL</a:t>
            </a:r>
            <a:br>
              <a:rPr lang="en-US" sz="2000" b="1" dirty="0">
                <a:solidFill>
                  <a:srgbClr val="FFFFFF"/>
                </a:solidFill>
                <a:effectLst>
                  <a:outerShdw blurRad="38100" dist="38100" dir="2700000" algn="tl">
                    <a:srgbClr val="000000"/>
                  </a:outerShdw>
                </a:effectLst>
              </a:rPr>
            </a:br>
            <a:r>
              <a:rPr lang="en-US" sz="2000" b="1" dirty="0">
                <a:solidFill>
                  <a:srgbClr val="FFFFFF"/>
                </a:solidFill>
                <a:effectLst>
                  <a:outerShdw blurRad="38100" dist="38100" dir="2700000" algn="tl">
                    <a:srgbClr val="000000"/>
                  </a:outerShdw>
                </a:effectLst>
              </a:rPr>
              <a:t> LOCAL COMMUNITY</a:t>
            </a:r>
            <a:br>
              <a:rPr lang="en-US" sz="2000" b="1" dirty="0">
                <a:solidFill>
                  <a:srgbClr val="FFFFFF"/>
                </a:solidFill>
                <a:effectLst>
                  <a:outerShdw blurRad="38100" dist="38100" dir="2700000" algn="tl">
                    <a:srgbClr val="000000"/>
                  </a:outerShdw>
                </a:effectLst>
              </a:rPr>
            </a:br>
            <a:r>
              <a:rPr lang="en-US" sz="2000" b="1" dirty="0">
                <a:solidFill>
                  <a:srgbClr val="FFFFFF"/>
                </a:solidFill>
                <a:effectLst>
                  <a:outerShdw blurRad="38100" dist="38100" dir="2700000" algn="tl">
                    <a:srgbClr val="000000"/>
                  </a:outerShdw>
                </a:effectLst>
              </a:rPr>
              <a:t> FIRE DEPARTMENT AS A WHOLE</a:t>
            </a:r>
          </a:p>
        </p:txBody>
      </p:sp>
      <p:sp>
        <p:nvSpPr>
          <p:cNvPr id="17" name="Text Box 19"/>
          <p:cNvSpPr txBox="1">
            <a:spLocks noChangeArrowheads="1"/>
          </p:cNvSpPr>
          <p:nvPr/>
        </p:nvSpPr>
        <p:spPr bwMode="auto">
          <a:xfrm>
            <a:off x="2073275" y="1512063"/>
            <a:ext cx="6581775" cy="1006475"/>
          </a:xfrm>
          <a:prstGeom prst="rect">
            <a:avLst/>
          </a:prstGeom>
          <a:noFill/>
          <a:ln w="9525">
            <a:noFill/>
            <a:miter lim="800000"/>
            <a:headEnd/>
            <a:tailEnd/>
          </a:ln>
          <a:effectLst/>
        </p:spPr>
        <p:txBody>
          <a:bodyPr>
            <a:spAutoFit/>
          </a:bodyPr>
          <a:lstStyle/>
          <a:p>
            <a:pPr algn="ctr"/>
            <a:r>
              <a:rPr lang="en-US" sz="2000" b="1" dirty="0">
                <a:solidFill>
                  <a:srgbClr val="FFFFFF"/>
                </a:solidFill>
                <a:effectLst>
                  <a:outerShdw blurRad="38100" dist="38100" dir="2700000" algn="tl">
                    <a:srgbClr val="000000"/>
                  </a:outerShdw>
                </a:effectLst>
              </a:rPr>
              <a:t>SUBUNITS OF DEPARTMENT</a:t>
            </a:r>
          </a:p>
          <a:p>
            <a:pPr algn="ctr"/>
            <a:r>
              <a:rPr lang="en-US" sz="2000" b="1" dirty="0">
                <a:solidFill>
                  <a:srgbClr val="FFFFFF"/>
                </a:solidFill>
                <a:effectLst>
                  <a:outerShdw blurRad="38100" dist="38100" dir="2700000" algn="tl">
                    <a:srgbClr val="000000"/>
                  </a:outerShdw>
                </a:effectLst>
              </a:rPr>
              <a:t>(Paid/Volunteer, Firefighter/EMT, Shifts/Platoons, Ranks, Stations, Specialties, Associations/Unions, etc.)</a:t>
            </a:r>
          </a:p>
        </p:txBody>
      </p:sp>
      <p:sp>
        <p:nvSpPr>
          <p:cNvPr id="18" name="Text Box 20"/>
          <p:cNvSpPr txBox="1">
            <a:spLocks noChangeArrowheads="1"/>
          </p:cNvSpPr>
          <p:nvPr/>
        </p:nvSpPr>
        <p:spPr bwMode="auto">
          <a:xfrm>
            <a:off x="1898650" y="2502663"/>
            <a:ext cx="6721475" cy="396875"/>
          </a:xfrm>
          <a:prstGeom prst="rect">
            <a:avLst/>
          </a:prstGeom>
          <a:noFill/>
          <a:ln w="9525">
            <a:noFill/>
            <a:miter lim="800000"/>
            <a:headEnd/>
            <a:tailEnd/>
          </a:ln>
          <a:effectLst/>
        </p:spPr>
        <p:txBody>
          <a:bodyPr>
            <a:spAutoFit/>
          </a:bodyPr>
          <a:lstStyle/>
          <a:p>
            <a:pPr algn="ctr"/>
            <a:r>
              <a:rPr lang="en-US" sz="2000" b="1">
                <a:solidFill>
                  <a:srgbClr val="FFFFFF"/>
                </a:solidFill>
                <a:effectLst>
                  <a:outerShdw blurRad="38100" dist="38100" dir="2700000" algn="tl">
                    <a:srgbClr val="000000"/>
                  </a:outerShdw>
                </a:effectLst>
              </a:rPr>
              <a:t>PLUS INDIVIDUALS</a:t>
            </a:r>
          </a:p>
        </p:txBody>
      </p:sp>
      <p:sp>
        <p:nvSpPr>
          <p:cNvPr id="19" name="Text Box 22"/>
          <p:cNvSpPr txBox="1">
            <a:spLocks noChangeArrowheads="1"/>
          </p:cNvSpPr>
          <p:nvPr/>
        </p:nvSpPr>
        <p:spPr bwMode="auto">
          <a:xfrm>
            <a:off x="2214563" y="3155126"/>
            <a:ext cx="184150" cy="457200"/>
          </a:xfrm>
          <a:prstGeom prst="rect">
            <a:avLst/>
          </a:prstGeom>
          <a:noFill/>
          <a:ln w="9525">
            <a:noFill/>
            <a:miter lim="800000"/>
            <a:headEnd/>
            <a:tailEnd/>
          </a:ln>
          <a:effectLst/>
        </p:spPr>
        <p:txBody>
          <a:bodyPr wrap="none">
            <a:spAutoFit/>
          </a:bodyPr>
          <a:lstStyle/>
          <a:p>
            <a:pPr algn="l"/>
            <a:endParaRPr lang="en-US">
              <a:solidFill>
                <a:srgbClr val="FFFFFF"/>
              </a:solidFill>
            </a:endParaRPr>
          </a:p>
        </p:txBody>
      </p:sp>
      <p:sp>
        <p:nvSpPr>
          <p:cNvPr id="20" name="Text Box 23"/>
          <p:cNvSpPr txBox="1">
            <a:spLocks noChangeArrowheads="1"/>
          </p:cNvSpPr>
          <p:nvPr/>
        </p:nvSpPr>
        <p:spPr bwMode="auto">
          <a:xfrm>
            <a:off x="1946275" y="3120201"/>
            <a:ext cx="901700" cy="396875"/>
          </a:xfrm>
          <a:prstGeom prst="rect">
            <a:avLst/>
          </a:prstGeom>
          <a:noFill/>
          <a:ln w="9525">
            <a:noFill/>
            <a:miter lim="800000"/>
            <a:headEnd/>
            <a:tailEnd/>
          </a:ln>
          <a:effectLst/>
        </p:spPr>
        <p:txBody>
          <a:bodyPr wrap="none">
            <a:spAutoFit/>
          </a:bodyPr>
          <a:lstStyle/>
          <a:p>
            <a:pPr algn="l"/>
            <a:r>
              <a:rPr lang="en-US" sz="2000" b="1">
                <a:solidFill>
                  <a:srgbClr val="FFFFFF"/>
                </a:solidFill>
                <a:effectLst>
                  <a:outerShdw blurRad="38100" dist="38100" dir="2700000" algn="tl">
                    <a:srgbClr val="000000"/>
                  </a:outerShdw>
                </a:effectLst>
              </a:rPr>
              <a:t>Beliefs</a:t>
            </a:r>
          </a:p>
        </p:txBody>
      </p:sp>
      <p:sp>
        <p:nvSpPr>
          <p:cNvPr id="21" name="Text Box 24"/>
          <p:cNvSpPr txBox="1">
            <a:spLocks noChangeArrowheads="1"/>
          </p:cNvSpPr>
          <p:nvPr/>
        </p:nvSpPr>
        <p:spPr bwMode="auto">
          <a:xfrm>
            <a:off x="1917700" y="3386901"/>
            <a:ext cx="1128713" cy="396875"/>
          </a:xfrm>
          <a:prstGeom prst="rect">
            <a:avLst/>
          </a:prstGeom>
          <a:noFill/>
          <a:ln w="9525">
            <a:noFill/>
            <a:miter lim="800000"/>
            <a:headEnd/>
            <a:tailEnd/>
          </a:ln>
          <a:effectLst/>
        </p:spPr>
        <p:txBody>
          <a:bodyPr wrap="none">
            <a:spAutoFit/>
          </a:bodyPr>
          <a:lstStyle/>
          <a:p>
            <a:pPr algn="l"/>
            <a:r>
              <a:rPr lang="en-US" sz="2000" b="1">
                <a:solidFill>
                  <a:srgbClr val="FFFFFF"/>
                </a:solidFill>
                <a:effectLst>
                  <a:outerShdw blurRad="38100" dist="38100" dir="2700000" algn="tl">
                    <a:srgbClr val="000000"/>
                  </a:outerShdw>
                </a:effectLst>
              </a:rPr>
              <a:t>Cultures</a:t>
            </a:r>
          </a:p>
        </p:txBody>
      </p:sp>
      <p:sp>
        <p:nvSpPr>
          <p:cNvPr id="22" name="Text Box 25"/>
          <p:cNvSpPr txBox="1">
            <a:spLocks noChangeArrowheads="1"/>
          </p:cNvSpPr>
          <p:nvPr/>
        </p:nvSpPr>
        <p:spPr bwMode="auto">
          <a:xfrm>
            <a:off x="1946275" y="3644076"/>
            <a:ext cx="1268413" cy="396875"/>
          </a:xfrm>
          <a:prstGeom prst="rect">
            <a:avLst/>
          </a:prstGeom>
          <a:noFill/>
          <a:ln w="9525">
            <a:noFill/>
            <a:miter lim="800000"/>
            <a:headEnd/>
            <a:tailEnd/>
          </a:ln>
          <a:effectLst/>
        </p:spPr>
        <p:txBody>
          <a:bodyPr wrap="none">
            <a:spAutoFit/>
          </a:bodyPr>
          <a:lstStyle/>
          <a:p>
            <a:pPr algn="l"/>
            <a:r>
              <a:rPr lang="en-US" sz="2000" b="1">
                <a:solidFill>
                  <a:srgbClr val="FFFFFF"/>
                </a:solidFill>
                <a:effectLst>
                  <a:outerShdw blurRad="38100" dist="38100" dir="2700000" algn="tl">
                    <a:srgbClr val="000000"/>
                  </a:outerShdw>
                </a:effectLst>
              </a:rPr>
              <a:t>Principles</a:t>
            </a:r>
          </a:p>
        </p:txBody>
      </p:sp>
      <p:sp>
        <p:nvSpPr>
          <p:cNvPr id="23" name="Text Box 26"/>
          <p:cNvSpPr txBox="1">
            <a:spLocks noChangeArrowheads="1"/>
          </p:cNvSpPr>
          <p:nvPr/>
        </p:nvSpPr>
        <p:spPr bwMode="auto">
          <a:xfrm>
            <a:off x="1936750" y="3901251"/>
            <a:ext cx="917575" cy="396875"/>
          </a:xfrm>
          <a:prstGeom prst="rect">
            <a:avLst/>
          </a:prstGeom>
          <a:noFill/>
          <a:ln w="9525">
            <a:noFill/>
            <a:miter lim="800000"/>
            <a:headEnd/>
            <a:tailEnd/>
          </a:ln>
          <a:effectLst/>
        </p:spPr>
        <p:txBody>
          <a:bodyPr wrap="none">
            <a:spAutoFit/>
          </a:bodyPr>
          <a:lstStyle/>
          <a:p>
            <a:pPr algn="l"/>
            <a:r>
              <a:rPr lang="en-US" sz="2000" b="1">
                <a:solidFill>
                  <a:srgbClr val="FFFFFF"/>
                </a:solidFill>
                <a:effectLst>
                  <a:outerShdw blurRad="38100" dist="38100" dir="2700000" algn="tl">
                    <a:srgbClr val="000000"/>
                  </a:outerShdw>
                </a:effectLst>
              </a:rPr>
              <a:t>Values</a:t>
            </a:r>
          </a:p>
        </p:txBody>
      </p:sp>
      <p:sp>
        <p:nvSpPr>
          <p:cNvPr id="24" name="Text Box 27"/>
          <p:cNvSpPr txBox="1">
            <a:spLocks noChangeArrowheads="1"/>
          </p:cNvSpPr>
          <p:nvPr/>
        </p:nvSpPr>
        <p:spPr bwMode="auto">
          <a:xfrm>
            <a:off x="1952625" y="4148901"/>
            <a:ext cx="1127125" cy="396875"/>
          </a:xfrm>
          <a:prstGeom prst="rect">
            <a:avLst/>
          </a:prstGeom>
          <a:noFill/>
          <a:ln w="9525">
            <a:noFill/>
            <a:miter lim="800000"/>
            <a:headEnd/>
            <a:tailEnd/>
          </a:ln>
          <a:effectLst/>
        </p:spPr>
        <p:txBody>
          <a:bodyPr wrap="none">
            <a:spAutoFit/>
          </a:bodyPr>
          <a:lstStyle/>
          <a:p>
            <a:pPr algn="l"/>
            <a:r>
              <a:rPr lang="en-US" sz="2000" b="1">
                <a:solidFill>
                  <a:srgbClr val="FFFFFF"/>
                </a:solidFill>
                <a:effectLst>
                  <a:outerShdw blurRad="38100" dist="38100" dir="2700000" algn="tl">
                    <a:srgbClr val="000000"/>
                  </a:outerShdw>
                </a:effectLst>
              </a:rPr>
              <a:t>Missions</a:t>
            </a:r>
          </a:p>
        </p:txBody>
      </p:sp>
      <p:sp>
        <p:nvSpPr>
          <p:cNvPr id="25" name="Text Box 28"/>
          <p:cNvSpPr txBox="1">
            <a:spLocks noChangeArrowheads="1"/>
          </p:cNvSpPr>
          <p:nvPr/>
        </p:nvSpPr>
        <p:spPr bwMode="auto">
          <a:xfrm>
            <a:off x="3600450" y="3118613"/>
            <a:ext cx="1298575" cy="396875"/>
          </a:xfrm>
          <a:prstGeom prst="rect">
            <a:avLst/>
          </a:prstGeom>
          <a:noFill/>
          <a:ln w="9525">
            <a:noFill/>
            <a:miter lim="800000"/>
            <a:headEnd/>
            <a:tailEnd/>
          </a:ln>
          <a:effectLst/>
        </p:spPr>
        <p:txBody>
          <a:bodyPr wrap="none">
            <a:spAutoFit/>
          </a:bodyPr>
          <a:lstStyle/>
          <a:p>
            <a:pPr algn="l"/>
            <a:r>
              <a:rPr lang="en-US" sz="2000" b="1">
                <a:solidFill>
                  <a:srgbClr val="FFFFFF"/>
                </a:solidFill>
                <a:effectLst>
                  <a:outerShdw blurRad="38100" dist="38100" dir="2700000" algn="tl">
                    <a:srgbClr val="000000"/>
                  </a:outerShdw>
                </a:effectLst>
              </a:rPr>
              <a:t>Standards</a:t>
            </a:r>
          </a:p>
        </p:txBody>
      </p:sp>
      <p:sp>
        <p:nvSpPr>
          <p:cNvPr id="26" name="Text Box 30"/>
          <p:cNvSpPr txBox="1">
            <a:spLocks noChangeArrowheads="1"/>
          </p:cNvSpPr>
          <p:nvPr/>
        </p:nvSpPr>
        <p:spPr bwMode="auto">
          <a:xfrm>
            <a:off x="3606800" y="3385313"/>
            <a:ext cx="1000125" cy="396875"/>
          </a:xfrm>
          <a:prstGeom prst="rect">
            <a:avLst/>
          </a:prstGeom>
          <a:noFill/>
          <a:ln w="9525">
            <a:noFill/>
            <a:miter lim="800000"/>
            <a:headEnd/>
            <a:tailEnd/>
          </a:ln>
          <a:effectLst/>
        </p:spPr>
        <p:txBody>
          <a:bodyPr wrap="none">
            <a:spAutoFit/>
          </a:bodyPr>
          <a:lstStyle/>
          <a:p>
            <a:pPr algn="l"/>
            <a:r>
              <a:rPr lang="en-US" sz="2000" b="1">
                <a:solidFill>
                  <a:srgbClr val="FFFFFF"/>
                </a:solidFill>
                <a:effectLst>
                  <a:outerShdw blurRad="38100" dist="38100" dir="2700000" algn="tl">
                    <a:srgbClr val="000000"/>
                  </a:outerShdw>
                </a:effectLst>
              </a:rPr>
              <a:t>Policies</a:t>
            </a:r>
          </a:p>
        </p:txBody>
      </p:sp>
      <p:sp>
        <p:nvSpPr>
          <p:cNvPr id="27" name="Text Box 31"/>
          <p:cNvSpPr txBox="1">
            <a:spLocks noChangeArrowheads="1"/>
          </p:cNvSpPr>
          <p:nvPr/>
        </p:nvSpPr>
        <p:spPr bwMode="auto">
          <a:xfrm>
            <a:off x="3584575" y="3652013"/>
            <a:ext cx="2143125" cy="396875"/>
          </a:xfrm>
          <a:prstGeom prst="rect">
            <a:avLst/>
          </a:prstGeom>
          <a:noFill/>
          <a:ln w="9525">
            <a:noFill/>
            <a:miter lim="800000"/>
            <a:headEnd/>
            <a:tailEnd/>
          </a:ln>
          <a:effectLst/>
        </p:spPr>
        <p:txBody>
          <a:bodyPr wrap="none">
            <a:spAutoFit/>
          </a:bodyPr>
          <a:lstStyle/>
          <a:p>
            <a:pPr algn="l"/>
            <a:r>
              <a:rPr lang="en-US" sz="2000" b="1">
                <a:solidFill>
                  <a:srgbClr val="FFFFFF"/>
                </a:solidFill>
                <a:effectLst>
                  <a:outerShdw blurRad="38100" dist="38100" dir="2700000" algn="tl">
                    <a:srgbClr val="000000"/>
                  </a:outerShdw>
                </a:effectLst>
              </a:rPr>
              <a:t>Rules/Regulations</a:t>
            </a:r>
          </a:p>
        </p:txBody>
      </p:sp>
      <p:sp>
        <p:nvSpPr>
          <p:cNvPr id="28" name="Text Box 32"/>
          <p:cNvSpPr txBox="1">
            <a:spLocks noChangeArrowheads="1"/>
          </p:cNvSpPr>
          <p:nvPr/>
        </p:nvSpPr>
        <p:spPr bwMode="auto">
          <a:xfrm>
            <a:off x="3581400" y="3918713"/>
            <a:ext cx="763588" cy="396875"/>
          </a:xfrm>
          <a:prstGeom prst="rect">
            <a:avLst/>
          </a:prstGeom>
          <a:noFill/>
          <a:ln w="9525">
            <a:noFill/>
            <a:miter lim="800000"/>
            <a:headEnd/>
            <a:tailEnd/>
          </a:ln>
          <a:effectLst/>
        </p:spPr>
        <p:txBody>
          <a:bodyPr wrap="none">
            <a:spAutoFit/>
          </a:bodyPr>
          <a:lstStyle/>
          <a:p>
            <a:pPr algn="l"/>
            <a:r>
              <a:rPr lang="en-US" sz="2000" b="1">
                <a:solidFill>
                  <a:srgbClr val="FFFFFF"/>
                </a:solidFill>
                <a:effectLst>
                  <a:outerShdw blurRad="38100" dist="38100" dir="2700000" algn="tl">
                    <a:srgbClr val="000000"/>
                  </a:outerShdw>
                </a:effectLst>
              </a:rPr>
              <a:t>Laws</a:t>
            </a:r>
          </a:p>
        </p:txBody>
      </p:sp>
      <p:sp>
        <p:nvSpPr>
          <p:cNvPr id="29" name="Text Box 33"/>
          <p:cNvSpPr txBox="1">
            <a:spLocks noChangeArrowheads="1"/>
          </p:cNvSpPr>
          <p:nvPr/>
        </p:nvSpPr>
        <p:spPr bwMode="auto">
          <a:xfrm>
            <a:off x="3575050" y="4185413"/>
            <a:ext cx="2327275" cy="396875"/>
          </a:xfrm>
          <a:prstGeom prst="rect">
            <a:avLst/>
          </a:prstGeom>
          <a:noFill/>
          <a:ln w="9525">
            <a:noFill/>
            <a:miter lim="800000"/>
            <a:headEnd/>
            <a:tailEnd/>
          </a:ln>
          <a:effectLst/>
        </p:spPr>
        <p:txBody>
          <a:bodyPr wrap="none">
            <a:spAutoFit/>
          </a:bodyPr>
          <a:lstStyle/>
          <a:p>
            <a:pPr algn="l"/>
            <a:r>
              <a:rPr lang="en-US" sz="2000" b="1">
                <a:solidFill>
                  <a:srgbClr val="FFFFFF"/>
                </a:solidFill>
                <a:effectLst>
                  <a:outerShdw blurRad="38100" dist="38100" dir="2700000" algn="tl">
                    <a:srgbClr val="000000"/>
                  </a:outerShdw>
                </a:effectLst>
              </a:rPr>
              <a:t>Training/Education</a:t>
            </a:r>
          </a:p>
        </p:txBody>
      </p:sp>
      <p:sp>
        <p:nvSpPr>
          <p:cNvPr id="30" name="Text Box 34"/>
          <p:cNvSpPr txBox="1">
            <a:spLocks noChangeArrowheads="1"/>
          </p:cNvSpPr>
          <p:nvPr/>
        </p:nvSpPr>
        <p:spPr bwMode="auto">
          <a:xfrm>
            <a:off x="5810250" y="3137663"/>
            <a:ext cx="2874963" cy="641350"/>
          </a:xfrm>
          <a:prstGeom prst="rect">
            <a:avLst/>
          </a:prstGeom>
          <a:noFill/>
          <a:ln w="9525">
            <a:noFill/>
            <a:miter lim="800000"/>
            <a:headEnd/>
            <a:tailEnd/>
          </a:ln>
          <a:effectLst/>
        </p:spPr>
        <p:txBody>
          <a:bodyPr>
            <a:spAutoFit/>
          </a:bodyPr>
          <a:lstStyle/>
          <a:p>
            <a:pPr algn="l">
              <a:lnSpc>
                <a:spcPct val="90000"/>
              </a:lnSpc>
            </a:pPr>
            <a:r>
              <a:rPr lang="en-US" sz="2000" b="1">
                <a:solidFill>
                  <a:srgbClr val="FFFFFF"/>
                </a:solidFill>
                <a:effectLst>
                  <a:outerShdw blurRad="38100" dist="38100" dir="2700000" algn="tl">
                    <a:srgbClr val="000000"/>
                  </a:outerShdw>
                </a:effectLst>
              </a:rPr>
              <a:t>Economic Requirements and Restraints</a:t>
            </a:r>
          </a:p>
        </p:txBody>
      </p:sp>
      <p:sp>
        <p:nvSpPr>
          <p:cNvPr id="31" name="Text Box 35"/>
          <p:cNvSpPr txBox="1">
            <a:spLocks noChangeArrowheads="1"/>
          </p:cNvSpPr>
          <p:nvPr/>
        </p:nvSpPr>
        <p:spPr bwMode="auto">
          <a:xfrm>
            <a:off x="5857875" y="3671063"/>
            <a:ext cx="2874963" cy="396875"/>
          </a:xfrm>
          <a:prstGeom prst="rect">
            <a:avLst/>
          </a:prstGeom>
          <a:noFill/>
          <a:ln w="9525">
            <a:noFill/>
            <a:miter lim="800000"/>
            <a:headEnd/>
            <a:tailEnd/>
          </a:ln>
          <a:effectLst/>
        </p:spPr>
        <p:txBody>
          <a:bodyPr>
            <a:spAutoFit/>
          </a:bodyPr>
          <a:lstStyle/>
          <a:p>
            <a:pPr algn="l"/>
            <a:r>
              <a:rPr lang="en-US" sz="2000" b="1">
                <a:solidFill>
                  <a:srgbClr val="FFFFFF"/>
                </a:solidFill>
                <a:effectLst>
                  <a:outerShdw blurRad="38100" dist="38100" dir="2700000" algn="tl">
                    <a:srgbClr val="000000"/>
                  </a:outerShdw>
                </a:effectLst>
              </a:rPr>
              <a:t>Needs</a:t>
            </a:r>
          </a:p>
        </p:txBody>
      </p:sp>
      <p:sp>
        <p:nvSpPr>
          <p:cNvPr id="32" name="Text Box 36"/>
          <p:cNvSpPr txBox="1">
            <a:spLocks noChangeArrowheads="1"/>
          </p:cNvSpPr>
          <p:nvPr/>
        </p:nvSpPr>
        <p:spPr bwMode="auto">
          <a:xfrm>
            <a:off x="5864225" y="3956813"/>
            <a:ext cx="2874963" cy="366713"/>
          </a:xfrm>
          <a:prstGeom prst="rect">
            <a:avLst/>
          </a:prstGeom>
          <a:noFill/>
          <a:ln w="9525">
            <a:noFill/>
            <a:miter lim="800000"/>
            <a:headEnd/>
            <a:tailEnd/>
          </a:ln>
          <a:effectLst/>
        </p:spPr>
        <p:txBody>
          <a:bodyPr>
            <a:spAutoFit/>
          </a:bodyPr>
          <a:lstStyle/>
          <a:p>
            <a:pPr algn="l">
              <a:lnSpc>
                <a:spcPct val="90000"/>
              </a:lnSpc>
            </a:pPr>
            <a:r>
              <a:rPr lang="en-US" sz="2000" b="1">
                <a:solidFill>
                  <a:srgbClr val="FFFFFF"/>
                </a:solidFill>
                <a:effectLst>
                  <a:outerShdw blurRad="38100" dist="38100" dir="2700000" algn="tl">
                    <a:srgbClr val="000000"/>
                  </a:outerShdw>
                </a:effectLst>
              </a:rPr>
              <a:t>Preferences</a:t>
            </a:r>
          </a:p>
        </p:txBody>
      </p:sp>
      <p:sp>
        <p:nvSpPr>
          <p:cNvPr id="33" name="Text Box 38"/>
          <p:cNvSpPr txBox="1">
            <a:spLocks noChangeArrowheads="1"/>
          </p:cNvSpPr>
          <p:nvPr/>
        </p:nvSpPr>
        <p:spPr bwMode="auto">
          <a:xfrm>
            <a:off x="2943225" y="4860101"/>
            <a:ext cx="5794375" cy="396875"/>
          </a:xfrm>
          <a:prstGeom prst="rect">
            <a:avLst/>
          </a:prstGeom>
          <a:noFill/>
          <a:ln w="9525">
            <a:noFill/>
            <a:miter lim="800000"/>
            <a:headEnd/>
            <a:tailEnd/>
          </a:ln>
          <a:effectLst/>
        </p:spPr>
        <p:txBody>
          <a:bodyPr>
            <a:spAutoFit/>
          </a:bodyPr>
          <a:lstStyle/>
          <a:p>
            <a:pPr algn="l"/>
            <a:r>
              <a:rPr lang="en-US" sz="2000" b="1" i="1">
                <a:solidFill>
                  <a:srgbClr val="FFFFFF"/>
                </a:solidFill>
                <a:effectLst>
                  <a:outerShdw blurRad="38100" dist="38100" dir="2700000" algn="tl">
                    <a:srgbClr val="000000"/>
                  </a:outerShdw>
                </a:effectLst>
              </a:rPr>
              <a:t>EXPECTATIONS</a:t>
            </a:r>
            <a:r>
              <a:rPr lang="en-US" sz="2000" b="1">
                <a:solidFill>
                  <a:srgbClr val="FFFFFF"/>
                </a:solidFill>
                <a:effectLst>
                  <a:outerShdw blurRad="38100" dist="38100" dir="2700000" algn="tl">
                    <a:srgbClr val="000000"/>
                  </a:outerShdw>
                </a:effectLst>
              </a:rPr>
              <a:t> ABOUT BEHAVIOR</a:t>
            </a:r>
          </a:p>
        </p:txBody>
      </p:sp>
      <p:sp>
        <p:nvSpPr>
          <p:cNvPr id="34" name="Text Box 40"/>
          <p:cNvSpPr txBox="1">
            <a:spLocks noChangeArrowheads="1"/>
          </p:cNvSpPr>
          <p:nvPr/>
        </p:nvSpPr>
        <p:spPr bwMode="auto">
          <a:xfrm>
            <a:off x="1898650" y="5487163"/>
            <a:ext cx="6867525" cy="396875"/>
          </a:xfrm>
          <a:prstGeom prst="rect">
            <a:avLst/>
          </a:prstGeom>
          <a:noFill/>
          <a:ln w="9525">
            <a:noFill/>
            <a:miter lim="800000"/>
            <a:headEnd/>
            <a:tailEnd/>
          </a:ln>
          <a:effectLst/>
        </p:spPr>
        <p:txBody>
          <a:bodyPr>
            <a:spAutoFit/>
          </a:bodyPr>
          <a:lstStyle/>
          <a:p>
            <a:pPr algn="ctr"/>
            <a:r>
              <a:rPr lang="en-US" sz="2000" b="1" dirty="0">
                <a:solidFill>
                  <a:srgbClr val="FFFFFF"/>
                </a:solidFill>
                <a:effectLst>
                  <a:outerShdw blurRad="38100" dist="38100" dir="2700000" algn="tl">
                    <a:srgbClr val="000000"/>
                  </a:outerShdw>
                </a:effectLst>
              </a:rPr>
              <a:t>Group, Organizational, and Individual</a:t>
            </a:r>
          </a:p>
        </p:txBody>
      </p:sp>
      <p:sp>
        <p:nvSpPr>
          <p:cNvPr id="35" name="Text Box 42"/>
          <p:cNvSpPr txBox="1">
            <a:spLocks noChangeArrowheads="1"/>
          </p:cNvSpPr>
          <p:nvPr/>
        </p:nvSpPr>
        <p:spPr bwMode="auto">
          <a:xfrm>
            <a:off x="1784350" y="5782438"/>
            <a:ext cx="6994525" cy="457200"/>
          </a:xfrm>
          <a:prstGeom prst="rect">
            <a:avLst/>
          </a:prstGeom>
          <a:noFill/>
          <a:ln w="9525">
            <a:noFill/>
            <a:miter lim="800000"/>
            <a:headEnd/>
            <a:tailEnd/>
          </a:ln>
          <a:effectLst/>
        </p:spPr>
        <p:txBody>
          <a:bodyPr>
            <a:spAutoFit/>
          </a:bodyPr>
          <a:lstStyle/>
          <a:p>
            <a:pPr algn="ctr"/>
            <a:r>
              <a:rPr lang="en-US" b="1" dirty="0">
                <a:solidFill>
                  <a:srgbClr val="FFFFFF"/>
                </a:solidFill>
                <a:effectLst>
                  <a:outerShdw blurRad="38100" dist="38100" dir="2700000" algn="tl">
                    <a:srgbClr val="000000"/>
                  </a:outerShdw>
                </a:effectLst>
              </a:rPr>
              <a:t>ETHICS</a:t>
            </a:r>
          </a:p>
        </p:txBody>
      </p:sp>
      <p:sp>
        <p:nvSpPr>
          <p:cNvPr id="36" name="AutoShape 44"/>
          <p:cNvSpPr>
            <a:spLocks noChangeArrowheads="1"/>
          </p:cNvSpPr>
          <p:nvPr/>
        </p:nvSpPr>
        <p:spPr bwMode="auto">
          <a:xfrm>
            <a:off x="4886325" y="2851913"/>
            <a:ext cx="674688" cy="533400"/>
          </a:xfrm>
          <a:prstGeom prst="downArrow">
            <a:avLst>
              <a:gd name="adj1" fmla="val 50000"/>
              <a:gd name="adj2" fmla="val 25000"/>
            </a:avLst>
          </a:prstGeom>
          <a:solidFill>
            <a:schemeClr val="hlink"/>
          </a:solidFill>
          <a:ln w="9525">
            <a:solidFill>
              <a:srgbClr val="FF3399"/>
            </a:solidFill>
            <a:miter lim="800000"/>
            <a:headEnd/>
            <a:tailEnd/>
          </a:ln>
          <a:effectLst/>
        </p:spPr>
        <p:txBody>
          <a:bodyPr wrap="none" anchor="ctr"/>
          <a:lstStyle/>
          <a:p>
            <a:endParaRPr lang="en-US">
              <a:solidFill>
                <a:srgbClr val="FFFFFF"/>
              </a:solidFill>
            </a:endParaRPr>
          </a:p>
        </p:txBody>
      </p:sp>
      <p:sp>
        <p:nvSpPr>
          <p:cNvPr id="37" name="AutoShape 45"/>
          <p:cNvSpPr>
            <a:spLocks noChangeArrowheads="1"/>
          </p:cNvSpPr>
          <p:nvPr/>
        </p:nvSpPr>
        <p:spPr bwMode="auto">
          <a:xfrm>
            <a:off x="4848225" y="4556888"/>
            <a:ext cx="674688" cy="428625"/>
          </a:xfrm>
          <a:prstGeom prst="downArrow">
            <a:avLst>
              <a:gd name="adj1" fmla="val 50000"/>
              <a:gd name="adj2" fmla="val 25000"/>
            </a:avLst>
          </a:prstGeom>
          <a:solidFill>
            <a:schemeClr val="hlink"/>
          </a:solidFill>
          <a:ln w="9525">
            <a:solidFill>
              <a:srgbClr val="FF3399"/>
            </a:solidFill>
            <a:miter lim="800000"/>
            <a:headEnd/>
            <a:tailEnd/>
          </a:ln>
          <a:effectLst/>
        </p:spPr>
        <p:txBody>
          <a:bodyPr wrap="none" anchor="ctr"/>
          <a:lstStyle/>
          <a:p>
            <a:r>
              <a:rPr lang="en-US">
                <a:solidFill>
                  <a:srgbClr val="FFFFFF"/>
                </a:solidFill>
              </a:rPr>
              <a:t>  </a:t>
            </a:r>
          </a:p>
        </p:txBody>
      </p:sp>
      <p:sp>
        <p:nvSpPr>
          <p:cNvPr id="38" name="AutoShape 46"/>
          <p:cNvSpPr>
            <a:spLocks noChangeArrowheads="1"/>
          </p:cNvSpPr>
          <p:nvPr/>
        </p:nvSpPr>
        <p:spPr bwMode="auto">
          <a:xfrm>
            <a:off x="4838700" y="5233163"/>
            <a:ext cx="674688" cy="381000"/>
          </a:xfrm>
          <a:prstGeom prst="downArrow">
            <a:avLst>
              <a:gd name="adj1" fmla="val 50000"/>
              <a:gd name="adj2" fmla="val 25000"/>
            </a:avLst>
          </a:prstGeom>
          <a:solidFill>
            <a:schemeClr val="hlink"/>
          </a:solidFill>
          <a:ln w="9525">
            <a:solidFill>
              <a:srgbClr val="FF3399"/>
            </a:solidFill>
            <a:miter lim="800000"/>
            <a:headEnd/>
            <a:tailEnd/>
          </a:ln>
          <a:effectLst/>
        </p:spPr>
        <p:txBody>
          <a:bodyPr wrap="none" anchor="ctr"/>
          <a:lstStyle/>
          <a:p>
            <a:endParaRPr lang="en-US">
              <a:solidFill>
                <a:srgbClr val="FFFFFF"/>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60" name="Rectangle 4"/>
          <p:cNvSpPr>
            <a:spLocks noChangeArrowheads="1"/>
          </p:cNvSpPr>
          <p:nvPr/>
        </p:nvSpPr>
        <p:spPr bwMode="auto">
          <a:xfrm>
            <a:off x="504825" y="2255838"/>
            <a:ext cx="8048625" cy="2171700"/>
          </a:xfrm>
          <a:prstGeom prst="rect">
            <a:avLst/>
          </a:prstGeom>
          <a:noFill/>
          <a:ln w="9525">
            <a:noFill/>
            <a:miter lim="800000"/>
            <a:headEnd/>
            <a:tailEnd/>
          </a:ln>
          <a:effectLst/>
        </p:spPr>
        <p:txBody>
          <a:bodyPr/>
          <a:lstStyle/>
          <a:p>
            <a:pPr algn="ctr">
              <a:spcBef>
                <a:spcPts val="0"/>
              </a:spcBef>
              <a:buClr>
                <a:schemeClr val="bg1"/>
              </a:buClr>
              <a:buFont typeface="Wingdings" pitchFamily="2" charset="2"/>
              <a:buNone/>
              <a:defRPr/>
            </a:pPr>
            <a:r>
              <a:rPr lang="en-US" sz="4000" b="1" dirty="0">
                <a:solidFill>
                  <a:srgbClr val="FFFFFF"/>
                </a:solidFill>
                <a:effectLst>
                  <a:outerShdw blurRad="38100" dist="38100" dir="2700000" algn="tl">
                    <a:srgbClr val="000000"/>
                  </a:outerShdw>
                </a:effectLst>
                <a:latin typeface="+mj-lt"/>
              </a:rPr>
              <a:t>Activity ET.3 </a:t>
            </a:r>
          </a:p>
          <a:p>
            <a:pPr algn="ctr">
              <a:spcBef>
                <a:spcPts val="0"/>
              </a:spcBef>
              <a:buClr>
                <a:schemeClr val="bg1"/>
              </a:buClr>
              <a:buFont typeface="Wingdings" pitchFamily="2" charset="2"/>
              <a:buNone/>
              <a:defRPr/>
            </a:pPr>
            <a:r>
              <a:rPr lang="en-US" sz="4000" b="1" dirty="0">
                <a:solidFill>
                  <a:srgbClr val="FFFFFF"/>
                </a:solidFill>
                <a:effectLst>
                  <a:outerShdw blurRad="38100" dist="38100" dir="2700000" algn="tl">
                    <a:srgbClr val="000000"/>
                  </a:outerShdw>
                </a:effectLst>
                <a:latin typeface="+mj-lt"/>
              </a:rPr>
              <a:t>Ethical </a:t>
            </a:r>
            <a:r>
              <a:rPr lang="en-US" sz="4000" b="1" dirty="0" err="1">
                <a:solidFill>
                  <a:srgbClr val="FFFFFF"/>
                </a:solidFill>
                <a:effectLst>
                  <a:outerShdw blurRad="38100" dist="38100" dir="2700000" algn="tl">
                    <a:srgbClr val="000000"/>
                  </a:outerShdw>
                </a:effectLst>
                <a:latin typeface="+mj-lt"/>
              </a:rPr>
              <a:t>Decisionmaking</a:t>
            </a:r>
            <a:endParaRPr lang="en-US" sz="4000" b="1" dirty="0">
              <a:solidFill>
                <a:srgbClr val="FFFFFF"/>
              </a:solidFill>
              <a:effectLst>
                <a:outerShdw blurRad="38100" dist="38100" dir="2700000" algn="tl">
                  <a:srgbClr val="000000"/>
                </a:outerShdw>
              </a:effectLst>
              <a:latin typeface="+mj-lt"/>
            </a:endParaRPr>
          </a:p>
        </p:txBody>
      </p:sp>
      <p:sp>
        <p:nvSpPr>
          <p:cNvPr id="4" name="Slide Number Placeholder 3"/>
          <p:cNvSpPr>
            <a:spLocks noGrp="1"/>
          </p:cNvSpPr>
          <p:nvPr>
            <p:ph type="sldNum" sz="quarter" idx="10"/>
          </p:nvPr>
        </p:nvSpPr>
        <p:spPr/>
        <p:txBody>
          <a:bodyPr/>
          <a:lstStyle/>
          <a:p>
            <a:pPr>
              <a:defRPr/>
            </a:pPr>
            <a:r>
              <a:rPr lang="en-US"/>
              <a:t>Slide ET-</a:t>
            </a:r>
            <a:fld id="{8A3CBEBA-DBEE-4BA6-9246-08B4D7640F6C}" type="slidenum">
              <a:rPr lang="en-US"/>
              <a:pPr>
                <a:defRPr/>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60" name="Rectangle 4"/>
          <p:cNvSpPr>
            <a:spLocks noGrp="1" noChangeArrowheads="1"/>
          </p:cNvSpPr>
          <p:nvPr>
            <p:ph type="title"/>
          </p:nvPr>
        </p:nvSpPr>
        <p:spPr>
          <a:xfrm>
            <a:off x="1660525" y="123825"/>
            <a:ext cx="7254875" cy="1143000"/>
          </a:xfrm>
        </p:spPr>
        <p:txBody>
          <a:bodyPr/>
          <a:lstStyle/>
          <a:p>
            <a:pPr>
              <a:defRPr/>
            </a:pPr>
            <a:r>
              <a:rPr lang="en-US" sz="3200" dirty="0" smtClean="0"/>
              <a:t>Guidelines and Resources</a:t>
            </a:r>
          </a:p>
        </p:txBody>
      </p:sp>
      <p:sp>
        <p:nvSpPr>
          <p:cNvPr id="173061" name="Rectangle 5"/>
          <p:cNvSpPr>
            <a:spLocks noGrp="1" noChangeArrowheads="1"/>
          </p:cNvSpPr>
          <p:nvPr>
            <p:ph type="body" idx="1"/>
          </p:nvPr>
        </p:nvSpPr>
        <p:spPr>
          <a:xfrm>
            <a:off x="576263" y="1785938"/>
            <a:ext cx="8089900" cy="3995737"/>
          </a:xfrm>
        </p:spPr>
        <p:txBody>
          <a:bodyPr/>
          <a:lstStyle/>
          <a:p>
            <a:pPr>
              <a:spcBef>
                <a:spcPts val="0"/>
              </a:spcBef>
              <a:defRPr/>
            </a:pPr>
            <a:r>
              <a:rPr lang="en-US" sz="2400" smtClean="0"/>
              <a:t>Recap.</a:t>
            </a:r>
            <a:endParaRPr lang="en-US" sz="2400" dirty="0" smtClean="0"/>
          </a:p>
          <a:p>
            <a:pPr lvl="1">
              <a:spcBef>
                <a:spcPts val="0"/>
              </a:spcBef>
              <a:defRPr/>
            </a:pPr>
            <a:r>
              <a:rPr lang="en-US" sz="2400" dirty="0" smtClean="0"/>
              <a:t> Many groups (and individuals) have a stake in decisions. </a:t>
            </a:r>
          </a:p>
          <a:p>
            <a:pPr lvl="1">
              <a:spcBef>
                <a:spcPts val="0"/>
              </a:spcBef>
              <a:defRPr/>
            </a:pPr>
            <a:r>
              <a:rPr lang="en-US" sz="2400" dirty="0" smtClean="0"/>
              <a:t> May all have legitimate but contradictory expectations. </a:t>
            </a:r>
          </a:p>
          <a:p>
            <a:pPr lvl="1">
              <a:spcBef>
                <a:spcPts val="0"/>
              </a:spcBef>
              <a:defRPr/>
            </a:pPr>
            <a:r>
              <a:rPr lang="en-US" sz="2400" dirty="0" smtClean="0"/>
              <a:t> Fire/EMS officer's own personal ethics.</a:t>
            </a:r>
          </a:p>
          <a:p>
            <a:pPr lvl="1">
              <a:spcBef>
                <a:spcPts val="0"/>
              </a:spcBef>
              <a:defRPr/>
            </a:pPr>
            <a:r>
              <a:rPr lang="en-US" sz="2400" dirty="0" smtClean="0"/>
              <a:t> Numerous courses of action in making a decision. </a:t>
            </a:r>
          </a:p>
          <a:p>
            <a:pPr lvl="1">
              <a:spcBef>
                <a:spcPts val="0"/>
              </a:spcBef>
              <a:defRPr/>
            </a:pPr>
            <a:r>
              <a:rPr lang="en-US" sz="2400" dirty="0" smtClean="0"/>
              <a:t> Seldom a clear, totally right or wrong answer to ethical dilemmas. </a:t>
            </a:r>
          </a:p>
          <a:p>
            <a:pPr lvl="1">
              <a:spcBef>
                <a:spcPts val="0"/>
              </a:spcBef>
              <a:defRPr/>
            </a:pPr>
            <a:r>
              <a:rPr lang="en-US" sz="2400" dirty="0" smtClean="0"/>
              <a:t> A person must base a decision on community, organizational, and/or personal standards.  The clearer they are, the easier the decision! </a:t>
            </a:r>
          </a:p>
        </p:txBody>
      </p:sp>
      <p:sp>
        <p:nvSpPr>
          <p:cNvPr id="5" name="Slide Number Placeholder 4"/>
          <p:cNvSpPr>
            <a:spLocks noGrp="1"/>
          </p:cNvSpPr>
          <p:nvPr>
            <p:ph type="sldNum" sz="quarter" idx="10"/>
          </p:nvPr>
        </p:nvSpPr>
        <p:spPr/>
        <p:txBody>
          <a:bodyPr/>
          <a:lstStyle/>
          <a:p>
            <a:pPr>
              <a:defRPr/>
            </a:pPr>
            <a:r>
              <a:rPr lang="en-US"/>
              <a:t>Slide ET-</a:t>
            </a:r>
            <a:fld id="{8F5A4E24-BA00-4C1C-A561-371CA411BE28}" type="slidenum">
              <a:rPr lang="en-US"/>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7" name="Rectangle 7"/>
          <p:cNvSpPr>
            <a:spLocks noGrp="1" noChangeArrowheads="1"/>
          </p:cNvSpPr>
          <p:nvPr>
            <p:ph type="title"/>
          </p:nvPr>
        </p:nvSpPr>
        <p:spPr>
          <a:xfrm>
            <a:off x="1646238" y="123825"/>
            <a:ext cx="7269162" cy="1143000"/>
          </a:xfrm>
        </p:spPr>
        <p:txBody>
          <a:bodyPr/>
          <a:lstStyle/>
          <a:p>
            <a:pPr>
              <a:defRPr/>
            </a:pPr>
            <a:r>
              <a:rPr lang="en-US" dirty="0" smtClean="0"/>
              <a:t>Guidelines and Resources (</a:t>
            </a:r>
            <a:r>
              <a:rPr lang="en-US" cap="none" dirty="0" smtClean="0"/>
              <a:t>cont'd</a:t>
            </a:r>
            <a:r>
              <a:rPr lang="en-US" dirty="0" smtClean="0"/>
              <a:t>)</a:t>
            </a:r>
          </a:p>
        </p:txBody>
      </p:sp>
      <p:sp>
        <p:nvSpPr>
          <p:cNvPr id="174088" name="Rectangle 8"/>
          <p:cNvSpPr>
            <a:spLocks noGrp="1" noChangeArrowheads="1"/>
          </p:cNvSpPr>
          <p:nvPr>
            <p:ph type="body" idx="1"/>
          </p:nvPr>
        </p:nvSpPr>
        <p:spPr>
          <a:xfrm>
            <a:off x="619125" y="1800225"/>
            <a:ext cx="7867650" cy="3981450"/>
          </a:xfrm>
        </p:spPr>
        <p:txBody>
          <a:bodyPr/>
          <a:lstStyle/>
          <a:p>
            <a:pPr>
              <a:spcBef>
                <a:spcPts val="0"/>
              </a:spcBef>
              <a:defRPr/>
            </a:pPr>
            <a:r>
              <a:rPr lang="en-US" dirty="0" smtClean="0"/>
              <a:t>Examining and evaluating available resources/guidelines can help you to: </a:t>
            </a:r>
          </a:p>
          <a:p>
            <a:pPr lvl="1">
              <a:spcBef>
                <a:spcPts val="0"/>
              </a:spcBef>
              <a:defRPr/>
            </a:pPr>
            <a:r>
              <a:rPr lang="en-US" dirty="0" smtClean="0"/>
              <a:t> Determine what standards exist </a:t>
            </a:r>
          </a:p>
          <a:p>
            <a:pPr lvl="1">
              <a:spcBef>
                <a:spcPts val="0"/>
              </a:spcBef>
              <a:defRPr/>
            </a:pPr>
            <a:r>
              <a:rPr lang="en-US" dirty="0" smtClean="0"/>
              <a:t> Identify gaps </a:t>
            </a:r>
          </a:p>
          <a:p>
            <a:pPr lvl="1">
              <a:spcBef>
                <a:spcPts val="0"/>
              </a:spcBef>
              <a:defRPr/>
            </a:pPr>
            <a:r>
              <a:rPr lang="en-US" dirty="0" smtClean="0"/>
              <a:t> Determine whether to follow rules or conscience</a:t>
            </a:r>
          </a:p>
        </p:txBody>
      </p:sp>
      <p:sp>
        <p:nvSpPr>
          <p:cNvPr id="5" name="Slide Number Placeholder 4"/>
          <p:cNvSpPr>
            <a:spLocks noGrp="1"/>
          </p:cNvSpPr>
          <p:nvPr>
            <p:ph type="sldNum" sz="quarter" idx="10"/>
          </p:nvPr>
        </p:nvSpPr>
        <p:spPr/>
        <p:txBody>
          <a:bodyPr/>
          <a:lstStyle/>
          <a:p>
            <a:pPr>
              <a:defRPr/>
            </a:pPr>
            <a:r>
              <a:rPr lang="en-US"/>
              <a:t>Slide ET-</a:t>
            </a:r>
            <a:fld id="{BFE0EDF3-0529-46EE-83DC-56BA57D26C24}" type="slidenum">
              <a:rPr lang="en-US"/>
              <a:pPr>
                <a:defRPr/>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body" idx="1"/>
          </p:nvPr>
        </p:nvSpPr>
        <p:spPr>
          <a:xfrm>
            <a:off x="885825" y="2009775"/>
            <a:ext cx="4764088" cy="3981450"/>
          </a:xfrm>
        </p:spPr>
        <p:txBody>
          <a:bodyPr/>
          <a:lstStyle/>
          <a:p>
            <a:pPr marL="0" indent="0">
              <a:spcBef>
                <a:spcPts val="0"/>
              </a:spcBef>
              <a:buFont typeface="Wingdings" pitchFamily="2" charset="2"/>
              <a:buNone/>
              <a:defRPr/>
            </a:pPr>
            <a:r>
              <a:rPr lang="en-US" sz="3600" dirty="0" smtClean="0"/>
              <a:t>What conditions led to this problem?  </a:t>
            </a:r>
          </a:p>
        </p:txBody>
      </p:sp>
      <p:pic>
        <p:nvPicPr>
          <p:cNvPr id="189443" name="Picture 3" descr="MCj04337970000[1]"/>
          <p:cNvPicPr>
            <a:picLocks noChangeAspect="1" noChangeArrowheads="1"/>
          </p:cNvPicPr>
          <p:nvPr/>
        </p:nvPicPr>
        <p:blipFill>
          <a:blip r:embed="rId2" cstate="print"/>
          <a:srcRect/>
          <a:stretch>
            <a:fillRect/>
          </a:stretch>
        </p:blipFill>
        <p:spPr bwMode="auto">
          <a:xfrm>
            <a:off x="5940425" y="2009775"/>
            <a:ext cx="2286000" cy="2286000"/>
          </a:xfrm>
          <a:prstGeom prst="rect">
            <a:avLst/>
          </a:prstGeom>
          <a:noFill/>
          <a:ln w="9525">
            <a:noFill/>
            <a:miter lim="800000"/>
            <a:headEnd/>
            <a:tailEnd/>
          </a:ln>
        </p:spPr>
      </p:pic>
      <p:sp>
        <p:nvSpPr>
          <p:cNvPr id="189444" name="Rectangle 4"/>
          <p:cNvSpPr>
            <a:spLocks noGrp="1" noChangeArrowheads="1"/>
          </p:cNvSpPr>
          <p:nvPr>
            <p:ph type="title"/>
          </p:nvPr>
        </p:nvSpPr>
        <p:spPr>
          <a:xfrm>
            <a:off x="2270125" y="44450"/>
            <a:ext cx="5581650" cy="1143000"/>
          </a:xfrm>
        </p:spPr>
        <p:txBody>
          <a:bodyPr/>
          <a:lstStyle/>
          <a:p>
            <a:pPr>
              <a:defRPr/>
            </a:pPr>
            <a:r>
              <a:rPr lang="en-US" dirty="0" smtClean="0"/>
              <a:t>Returning to </a:t>
            </a:r>
            <a:br>
              <a:rPr lang="en-US" dirty="0" smtClean="0"/>
            </a:br>
            <a:r>
              <a:rPr lang="en-US" dirty="0" smtClean="0"/>
              <a:t>Activity ET.1</a:t>
            </a:r>
          </a:p>
        </p:txBody>
      </p:sp>
      <p:sp>
        <p:nvSpPr>
          <p:cNvPr id="6" name="Slide Number Placeholder 5"/>
          <p:cNvSpPr>
            <a:spLocks noGrp="1"/>
          </p:cNvSpPr>
          <p:nvPr>
            <p:ph type="sldNum" sz="quarter" idx="10"/>
          </p:nvPr>
        </p:nvSpPr>
        <p:spPr/>
        <p:txBody>
          <a:bodyPr/>
          <a:lstStyle/>
          <a:p>
            <a:pPr>
              <a:defRPr/>
            </a:pPr>
            <a:r>
              <a:rPr lang="en-US"/>
              <a:t>Slide ET-</a:t>
            </a:r>
            <a:fld id="{D9A2DBF0-300D-4215-A321-1A3CD5769170}" type="slidenum">
              <a:rPr lang="en-US"/>
              <a:pPr>
                <a:defRPr/>
              </a:pPr>
              <a:t>27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89443"/>
                                        </p:tgtEl>
                                        <p:attrNameLst>
                                          <p:attrName>style.visibility</p:attrName>
                                        </p:attrNameLst>
                                      </p:cBhvr>
                                      <p:to>
                                        <p:strVal val="visible"/>
                                      </p:to>
                                    </p:set>
                                    <p:anim calcmode="lin" valueType="num">
                                      <p:cBhvr additive="base">
                                        <p:cTn id="7" dur="1000" fill="hold"/>
                                        <p:tgtEl>
                                          <p:spTgt spid="189443"/>
                                        </p:tgtEl>
                                        <p:attrNameLst>
                                          <p:attrName>ppt_x</p:attrName>
                                        </p:attrNameLst>
                                      </p:cBhvr>
                                      <p:tavLst>
                                        <p:tav tm="0">
                                          <p:val>
                                            <p:strVal val="0-#ppt_w/2"/>
                                          </p:val>
                                        </p:tav>
                                        <p:tav tm="100000">
                                          <p:val>
                                            <p:strVal val="#ppt_x"/>
                                          </p:val>
                                        </p:tav>
                                      </p:tavLst>
                                    </p:anim>
                                    <p:anim calcmode="lin" valueType="num">
                                      <p:cBhvr additive="base">
                                        <p:cTn id="8" dur="1000" fill="hold"/>
                                        <p:tgtEl>
                                          <p:spTgt spid="189443"/>
                                        </p:tgtEl>
                                        <p:attrNameLst>
                                          <p:attrName>ppt_y</p:attrName>
                                        </p:attrNameLst>
                                      </p:cBhvr>
                                      <p:tavLst>
                                        <p:tav tm="0">
                                          <p:val>
                                            <p:strVal val="#ppt_y"/>
                                          </p:val>
                                        </p:tav>
                                        <p:tav tm="100000">
                                          <p:val>
                                            <p:strVal val="#ppt_y"/>
                                          </p:val>
                                        </p:tav>
                                      </p:tavLst>
                                    </p:anim>
                                  </p:childTnLst>
                                </p:cTn>
                              </p:par>
                              <p:par>
                                <p:cTn id="9" presetID="8" presetClass="emph" presetSubtype="0" fill="hold" nodeType="withEffect">
                                  <p:stCondLst>
                                    <p:cond delay="0"/>
                                  </p:stCondLst>
                                  <p:childTnLst>
                                    <p:animRot by="21600000">
                                      <p:cBhvr>
                                        <p:cTn id="10" dur="1000" fill="hold"/>
                                        <p:tgtEl>
                                          <p:spTgt spid="18944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body" idx="1"/>
          </p:nvPr>
        </p:nvSpPr>
        <p:spPr>
          <a:xfrm>
            <a:off x="590550" y="2009775"/>
            <a:ext cx="5126038" cy="3981450"/>
          </a:xfrm>
        </p:spPr>
        <p:txBody>
          <a:bodyPr/>
          <a:lstStyle/>
          <a:p>
            <a:pPr marL="0" indent="0">
              <a:spcBef>
                <a:spcPts val="0"/>
              </a:spcBef>
              <a:buFont typeface="Wingdings" pitchFamily="2" charset="2"/>
              <a:buNone/>
              <a:defRPr/>
            </a:pPr>
            <a:r>
              <a:rPr lang="en-US" sz="3600" dirty="0" smtClean="0"/>
              <a:t>What expectations do the firefighters/emergency medical technicians </a:t>
            </a:r>
            <a:r>
              <a:rPr lang="en-US" sz="3600" smtClean="0"/>
              <a:t>(</a:t>
            </a:r>
            <a:r>
              <a:rPr lang="en-US" sz="3600" smtClean="0"/>
              <a:t>EMTs) </a:t>
            </a:r>
            <a:r>
              <a:rPr lang="en-US" sz="3600" dirty="0" smtClean="0"/>
              <a:t>have?  </a:t>
            </a:r>
          </a:p>
        </p:txBody>
      </p:sp>
      <p:pic>
        <p:nvPicPr>
          <p:cNvPr id="190467" name="Picture 3" descr="MCj04337970000[1]"/>
          <p:cNvPicPr>
            <a:picLocks noChangeAspect="1" noChangeArrowheads="1"/>
          </p:cNvPicPr>
          <p:nvPr/>
        </p:nvPicPr>
        <p:blipFill>
          <a:blip r:embed="rId2" cstate="print"/>
          <a:srcRect/>
          <a:stretch>
            <a:fillRect/>
          </a:stretch>
        </p:blipFill>
        <p:spPr bwMode="auto">
          <a:xfrm>
            <a:off x="5940425" y="2009775"/>
            <a:ext cx="2286000" cy="2286000"/>
          </a:xfrm>
          <a:prstGeom prst="rect">
            <a:avLst/>
          </a:prstGeom>
          <a:noFill/>
          <a:ln w="9525">
            <a:noFill/>
            <a:miter lim="800000"/>
            <a:headEnd/>
            <a:tailEnd/>
          </a:ln>
        </p:spPr>
      </p:pic>
      <p:sp>
        <p:nvSpPr>
          <p:cNvPr id="190468" name="Rectangle 4"/>
          <p:cNvSpPr>
            <a:spLocks noGrp="1" noChangeArrowheads="1"/>
          </p:cNvSpPr>
          <p:nvPr>
            <p:ph type="title"/>
          </p:nvPr>
        </p:nvSpPr>
        <p:spPr>
          <a:xfrm>
            <a:off x="2057400" y="76200"/>
            <a:ext cx="6858000" cy="1143000"/>
          </a:xfrm>
        </p:spPr>
        <p:txBody>
          <a:bodyPr/>
          <a:lstStyle/>
          <a:p>
            <a:pPr>
              <a:defRPr/>
            </a:pPr>
            <a:r>
              <a:rPr lang="en-US" dirty="0" smtClean="0"/>
              <a:t>Returning to Activity ET.1 (</a:t>
            </a:r>
            <a:r>
              <a:rPr lang="en-US" cap="none" dirty="0" smtClean="0"/>
              <a:t>cont'd</a:t>
            </a:r>
            <a:r>
              <a:rPr lang="en-US" dirty="0" smtClean="0"/>
              <a:t>)</a:t>
            </a:r>
          </a:p>
        </p:txBody>
      </p:sp>
      <p:sp>
        <p:nvSpPr>
          <p:cNvPr id="6" name="Slide Number Placeholder 5"/>
          <p:cNvSpPr>
            <a:spLocks noGrp="1"/>
          </p:cNvSpPr>
          <p:nvPr>
            <p:ph type="sldNum" sz="quarter" idx="10"/>
          </p:nvPr>
        </p:nvSpPr>
        <p:spPr/>
        <p:txBody>
          <a:bodyPr/>
          <a:lstStyle/>
          <a:p>
            <a:pPr>
              <a:defRPr/>
            </a:pPr>
            <a:r>
              <a:rPr lang="en-US"/>
              <a:t>Slide ET-</a:t>
            </a:r>
            <a:fld id="{813B8840-16E5-4167-BA10-4130E5A927AE}" type="slidenum">
              <a:rPr lang="en-US"/>
              <a:pPr>
                <a:defRPr/>
              </a:pPr>
              <a:t>28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90467"/>
                                        </p:tgtEl>
                                        <p:attrNameLst>
                                          <p:attrName>style.visibility</p:attrName>
                                        </p:attrNameLst>
                                      </p:cBhvr>
                                      <p:to>
                                        <p:strVal val="visible"/>
                                      </p:to>
                                    </p:set>
                                    <p:anim calcmode="lin" valueType="num">
                                      <p:cBhvr additive="base">
                                        <p:cTn id="7" dur="1000" fill="hold"/>
                                        <p:tgtEl>
                                          <p:spTgt spid="190467"/>
                                        </p:tgtEl>
                                        <p:attrNameLst>
                                          <p:attrName>ppt_x</p:attrName>
                                        </p:attrNameLst>
                                      </p:cBhvr>
                                      <p:tavLst>
                                        <p:tav tm="0">
                                          <p:val>
                                            <p:strVal val="0-#ppt_w/2"/>
                                          </p:val>
                                        </p:tav>
                                        <p:tav tm="100000">
                                          <p:val>
                                            <p:strVal val="#ppt_x"/>
                                          </p:val>
                                        </p:tav>
                                      </p:tavLst>
                                    </p:anim>
                                    <p:anim calcmode="lin" valueType="num">
                                      <p:cBhvr additive="base">
                                        <p:cTn id="8" dur="1000" fill="hold"/>
                                        <p:tgtEl>
                                          <p:spTgt spid="190467"/>
                                        </p:tgtEl>
                                        <p:attrNameLst>
                                          <p:attrName>ppt_y</p:attrName>
                                        </p:attrNameLst>
                                      </p:cBhvr>
                                      <p:tavLst>
                                        <p:tav tm="0">
                                          <p:val>
                                            <p:strVal val="#ppt_y"/>
                                          </p:val>
                                        </p:tav>
                                        <p:tav tm="100000">
                                          <p:val>
                                            <p:strVal val="#ppt_y"/>
                                          </p:val>
                                        </p:tav>
                                      </p:tavLst>
                                    </p:anim>
                                  </p:childTnLst>
                                </p:cTn>
                              </p:par>
                              <p:par>
                                <p:cTn id="9" presetID="8" presetClass="emph" presetSubtype="0" fill="hold" nodeType="withEffect">
                                  <p:stCondLst>
                                    <p:cond delay="0"/>
                                  </p:stCondLst>
                                  <p:childTnLst>
                                    <p:animRot by="21600000">
                                      <p:cBhvr>
                                        <p:cTn id="10" dur="1000" fill="hold"/>
                                        <p:tgtEl>
                                          <p:spTgt spid="19046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body" idx="1"/>
          </p:nvPr>
        </p:nvSpPr>
        <p:spPr>
          <a:xfrm>
            <a:off x="660400" y="2009775"/>
            <a:ext cx="5094288" cy="3981450"/>
          </a:xfrm>
        </p:spPr>
        <p:txBody>
          <a:bodyPr/>
          <a:lstStyle/>
          <a:p>
            <a:pPr marL="0" indent="0">
              <a:spcBef>
                <a:spcPts val="0"/>
              </a:spcBef>
              <a:buFont typeface="Wingdings" pitchFamily="2" charset="2"/>
              <a:buNone/>
              <a:defRPr/>
            </a:pPr>
            <a:r>
              <a:rPr lang="en-US" sz="3600" dirty="0" smtClean="0"/>
              <a:t>What expectations does the President have?  </a:t>
            </a:r>
          </a:p>
        </p:txBody>
      </p:sp>
      <p:pic>
        <p:nvPicPr>
          <p:cNvPr id="191491" name="Picture 3" descr="MCj04337970000[1]"/>
          <p:cNvPicPr>
            <a:picLocks noChangeAspect="1" noChangeArrowheads="1"/>
          </p:cNvPicPr>
          <p:nvPr/>
        </p:nvPicPr>
        <p:blipFill>
          <a:blip r:embed="rId2" cstate="print"/>
          <a:srcRect/>
          <a:stretch>
            <a:fillRect/>
          </a:stretch>
        </p:blipFill>
        <p:spPr bwMode="auto">
          <a:xfrm>
            <a:off x="5940425" y="2009775"/>
            <a:ext cx="2286000" cy="2286000"/>
          </a:xfrm>
          <a:prstGeom prst="rect">
            <a:avLst/>
          </a:prstGeom>
          <a:noFill/>
          <a:ln w="9525">
            <a:noFill/>
            <a:miter lim="800000"/>
            <a:headEnd/>
            <a:tailEnd/>
          </a:ln>
        </p:spPr>
      </p:pic>
      <p:sp>
        <p:nvSpPr>
          <p:cNvPr id="191492" name="Rectangle 4"/>
          <p:cNvSpPr>
            <a:spLocks noGrp="1" noChangeArrowheads="1"/>
          </p:cNvSpPr>
          <p:nvPr>
            <p:ph type="title"/>
          </p:nvPr>
        </p:nvSpPr>
        <p:spPr>
          <a:xfrm>
            <a:off x="2057400" y="44450"/>
            <a:ext cx="6858000" cy="1143000"/>
          </a:xfrm>
        </p:spPr>
        <p:txBody>
          <a:bodyPr/>
          <a:lstStyle/>
          <a:p>
            <a:pPr>
              <a:defRPr/>
            </a:pPr>
            <a:r>
              <a:rPr lang="en-US" dirty="0" smtClean="0"/>
              <a:t>Returning to </a:t>
            </a:r>
            <a:br>
              <a:rPr lang="en-US" dirty="0" smtClean="0"/>
            </a:br>
            <a:r>
              <a:rPr lang="en-US" dirty="0" smtClean="0"/>
              <a:t>Activity ET.1 (</a:t>
            </a:r>
            <a:r>
              <a:rPr lang="en-US" cap="none" dirty="0" smtClean="0"/>
              <a:t>cont'd</a:t>
            </a:r>
            <a:r>
              <a:rPr lang="en-US" dirty="0" smtClean="0"/>
              <a:t>)</a:t>
            </a:r>
          </a:p>
        </p:txBody>
      </p:sp>
      <p:sp>
        <p:nvSpPr>
          <p:cNvPr id="6" name="Slide Number Placeholder 5"/>
          <p:cNvSpPr>
            <a:spLocks noGrp="1"/>
          </p:cNvSpPr>
          <p:nvPr>
            <p:ph type="sldNum" sz="quarter" idx="10"/>
          </p:nvPr>
        </p:nvSpPr>
        <p:spPr/>
        <p:txBody>
          <a:bodyPr/>
          <a:lstStyle/>
          <a:p>
            <a:pPr>
              <a:defRPr/>
            </a:pPr>
            <a:r>
              <a:rPr lang="en-US"/>
              <a:t>Slide ET-</a:t>
            </a:r>
            <a:fld id="{39191CCF-38EE-4BFF-BEFD-1B8E8B7F4B49}" type="slidenum">
              <a:rPr lang="en-US"/>
              <a:pPr>
                <a:defRPr/>
              </a:pPr>
              <a:t>29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91491"/>
                                        </p:tgtEl>
                                        <p:attrNameLst>
                                          <p:attrName>style.visibility</p:attrName>
                                        </p:attrNameLst>
                                      </p:cBhvr>
                                      <p:to>
                                        <p:strVal val="visible"/>
                                      </p:to>
                                    </p:set>
                                    <p:anim calcmode="lin" valueType="num">
                                      <p:cBhvr additive="base">
                                        <p:cTn id="7" dur="1000" fill="hold"/>
                                        <p:tgtEl>
                                          <p:spTgt spid="191491"/>
                                        </p:tgtEl>
                                        <p:attrNameLst>
                                          <p:attrName>ppt_x</p:attrName>
                                        </p:attrNameLst>
                                      </p:cBhvr>
                                      <p:tavLst>
                                        <p:tav tm="0">
                                          <p:val>
                                            <p:strVal val="0-#ppt_w/2"/>
                                          </p:val>
                                        </p:tav>
                                        <p:tav tm="100000">
                                          <p:val>
                                            <p:strVal val="#ppt_x"/>
                                          </p:val>
                                        </p:tav>
                                      </p:tavLst>
                                    </p:anim>
                                    <p:anim calcmode="lin" valueType="num">
                                      <p:cBhvr additive="base">
                                        <p:cTn id="8" dur="1000" fill="hold"/>
                                        <p:tgtEl>
                                          <p:spTgt spid="191491"/>
                                        </p:tgtEl>
                                        <p:attrNameLst>
                                          <p:attrName>ppt_y</p:attrName>
                                        </p:attrNameLst>
                                      </p:cBhvr>
                                      <p:tavLst>
                                        <p:tav tm="0">
                                          <p:val>
                                            <p:strVal val="#ppt_y"/>
                                          </p:val>
                                        </p:tav>
                                        <p:tav tm="100000">
                                          <p:val>
                                            <p:strVal val="#ppt_y"/>
                                          </p:val>
                                        </p:tav>
                                      </p:tavLst>
                                    </p:anim>
                                  </p:childTnLst>
                                </p:cTn>
                              </p:par>
                              <p:par>
                                <p:cTn id="9" presetID="8" presetClass="emph" presetSubtype="0" fill="hold" nodeType="withEffect">
                                  <p:stCondLst>
                                    <p:cond delay="0"/>
                                  </p:stCondLst>
                                  <p:childTnLst>
                                    <p:animRot by="21600000">
                                      <p:cBhvr>
                                        <p:cTn id="10" dur="1000" fill="hold"/>
                                        <p:tgtEl>
                                          <p:spTgt spid="19149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Grp="1" noChangeArrowheads="1"/>
          </p:cNvSpPr>
          <p:nvPr>
            <p:ph type="title"/>
          </p:nvPr>
        </p:nvSpPr>
        <p:spPr/>
        <p:txBody>
          <a:bodyPr/>
          <a:lstStyle/>
          <a:p>
            <a:pPr>
              <a:defRPr/>
            </a:pPr>
            <a:r>
              <a:rPr lang="en-US" sz="4400" dirty="0" smtClean="0"/>
              <a:t>Overview</a:t>
            </a:r>
          </a:p>
        </p:txBody>
      </p:sp>
      <p:sp>
        <p:nvSpPr>
          <p:cNvPr id="5125" name="Rectangle 5"/>
          <p:cNvSpPr>
            <a:spLocks noGrp="1" noChangeArrowheads="1"/>
          </p:cNvSpPr>
          <p:nvPr>
            <p:ph type="body" idx="1"/>
          </p:nvPr>
        </p:nvSpPr>
        <p:spPr>
          <a:xfrm>
            <a:off x="725488" y="1800225"/>
            <a:ext cx="7835900" cy="3981450"/>
          </a:xfrm>
        </p:spPr>
        <p:txBody>
          <a:bodyPr/>
          <a:lstStyle/>
          <a:p>
            <a:pPr>
              <a:spcBef>
                <a:spcPts val="0"/>
              </a:spcBef>
              <a:defRPr/>
            </a:pPr>
            <a:r>
              <a:rPr lang="en-US" sz="3600" dirty="0" smtClean="0"/>
              <a:t>Ethics and Their Impact</a:t>
            </a:r>
          </a:p>
          <a:p>
            <a:pPr>
              <a:spcBef>
                <a:spcPts val="0"/>
              </a:spcBef>
              <a:defRPr/>
            </a:pPr>
            <a:r>
              <a:rPr lang="en-US" sz="3600" dirty="0" smtClean="0"/>
              <a:t>Sample Code of Ethics (from ASPA)</a:t>
            </a:r>
          </a:p>
          <a:p>
            <a:pPr>
              <a:spcBef>
                <a:spcPts val="0"/>
              </a:spcBef>
              <a:defRPr/>
            </a:pPr>
            <a:r>
              <a:rPr lang="en-US" sz="3600" dirty="0" smtClean="0"/>
              <a:t>Guidelines and Resources</a:t>
            </a:r>
          </a:p>
          <a:p>
            <a:pPr>
              <a:spcBef>
                <a:spcPts val="0"/>
              </a:spcBef>
              <a:defRPr/>
            </a:pPr>
            <a:r>
              <a:rPr lang="en-US" sz="3600" dirty="0" smtClean="0"/>
              <a:t>Characteristics of an Ethical Organization and an Ethical Leader </a:t>
            </a:r>
          </a:p>
          <a:p>
            <a:pPr>
              <a:spcBef>
                <a:spcPts val="0"/>
              </a:spcBef>
              <a:defRPr/>
            </a:pPr>
            <a:endParaRPr lang="en-US" sz="3600" dirty="0" smtClean="0"/>
          </a:p>
        </p:txBody>
      </p:sp>
      <p:sp>
        <p:nvSpPr>
          <p:cNvPr id="5" name="Slide Number Placeholder 4"/>
          <p:cNvSpPr>
            <a:spLocks noGrp="1"/>
          </p:cNvSpPr>
          <p:nvPr>
            <p:ph type="sldNum" sz="quarter" idx="10"/>
          </p:nvPr>
        </p:nvSpPr>
        <p:spPr/>
        <p:txBody>
          <a:bodyPr/>
          <a:lstStyle/>
          <a:p>
            <a:pPr>
              <a:defRPr/>
            </a:pPr>
            <a:r>
              <a:rPr lang="en-US"/>
              <a:t>Slide ET-</a:t>
            </a:r>
            <a:fld id="{E987BBF3-494A-4328-8343-73DDFD6AAED7}" type="slidenum">
              <a:rPr lang="en-US"/>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body" idx="1"/>
          </p:nvPr>
        </p:nvSpPr>
        <p:spPr>
          <a:xfrm>
            <a:off x="703263" y="2009775"/>
            <a:ext cx="5327650" cy="3981450"/>
          </a:xfrm>
        </p:spPr>
        <p:txBody>
          <a:bodyPr/>
          <a:lstStyle/>
          <a:p>
            <a:pPr marL="0" indent="0">
              <a:spcBef>
                <a:spcPts val="0"/>
              </a:spcBef>
              <a:buFont typeface="Wingdings" pitchFamily="2" charset="2"/>
              <a:buNone/>
              <a:defRPr/>
            </a:pPr>
            <a:r>
              <a:rPr lang="en-US" sz="3600" dirty="0" smtClean="0"/>
              <a:t>What expectations does the public have?  </a:t>
            </a:r>
          </a:p>
        </p:txBody>
      </p:sp>
      <p:pic>
        <p:nvPicPr>
          <p:cNvPr id="192515" name="Picture 3" descr="MCj04337970000[1]"/>
          <p:cNvPicPr>
            <a:picLocks noChangeAspect="1" noChangeArrowheads="1"/>
          </p:cNvPicPr>
          <p:nvPr/>
        </p:nvPicPr>
        <p:blipFill>
          <a:blip r:embed="rId2" cstate="print"/>
          <a:srcRect/>
          <a:stretch>
            <a:fillRect/>
          </a:stretch>
        </p:blipFill>
        <p:spPr bwMode="auto">
          <a:xfrm>
            <a:off x="5940425" y="2009775"/>
            <a:ext cx="2286000" cy="2286000"/>
          </a:xfrm>
          <a:prstGeom prst="rect">
            <a:avLst/>
          </a:prstGeom>
          <a:noFill/>
          <a:ln w="9525">
            <a:noFill/>
            <a:miter lim="800000"/>
            <a:headEnd/>
            <a:tailEnd/>
          </a:ln>
        </p:spPr>
      </p:pic>
      <p:sp>
        <p:nvSpPr>
          <p:cNvPr id="192516" name="Rectangle 4"/>
          <p:cNvSpPr>
            <a:spLocks noGrp="1" noChangeArrowheads="1"/>
          </p:cNvSpPr>
          <p:nvPr>
            <p:ph type="title"/>
          </p:nvPr>
        </p:nvSpPr>
        <p:spPr>
          <a:xfrm>
            <a:off x="2057400" y="44450"/>
            <a:ext cx="6858000" cy="1143000"/>
          </a:xfrm>
        </p:spPr>
        <p:txBody>
          <a:bodyPr/>
          <a:lstStyle/>
          <a:p>
            <a:pPr>
              <a:defRPr/>
            </a:pPr>
            <a:r>
              <a:rPr lang="en-US" dirty="0" smtClean="0"/>
              <a:t>Returning to </a:t>
            </a:r>
            <a:br>
              <a:rPr lang="en-US" dirty="0" smtClean="0"/>
            </a:br>
            <a:r>
              <a:rPr lang="en-US" dirty="0" smtClean="0"/>
              <a:t>Activity ET.1 (</a:t>
            </a:r>
            <a:r>
              <a:rPr lang="en-US" cap="none" dirty="0" smtClean="0"/>
              <a:t>cont'd</a:t>
            </a:r>
            <a:r>
              <a:rPr lang="en-US" dirty="0" smtClean="0"/>
              <a:t>)</a:t>
            </a:r>
          </a:p>
        </p:txBody>
      </p:sp>
      <p:sp>
        <p:nvSpPr>
          <p:cNvPr id="6" name="Slide Number Placeholder 5"/>
          <p:cNvSpPr>
            <a:spLocks noGrp="1"/>
          </p:cNvSpPr>
          <p:nvPr>
            <p:ph type="sldNum" sz="quarter" idx="10"/>
          </p:nvPr>
        </p:nvSpPr>
        <p:spPr/>
        <p:txBody>
          <a:bodyPr/>
          <a:lstStyle/>
          <a:p>
            <a:pPr>
              <a:defRPr/>
            </a:pPr>
            <a:r>
              <a:rPr lang="en-US"/>
              <a:t>Slide ET-</a:t>
            </a:r>
            <a:fld id="{1CAEF865-04D4-44DA-8503-BC3FAA427E6B}" type="slidenum">
              <a:rPr lang="en-US"/>
              <a:pPr>
                <a:defRPr/>
              </a:pPr>
              <a:t>30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92515"/>
                                        </p:tgtEl>
                                        <p:attrNameLst>
                                          <p:attrName>style.visibility</p:attrName>
                                        </p:attrNameLst>
                                      </p:cBhvr>
                                      <p:to>
                                        <p:strVal val="visible"/>
                                      </p:to>
                                    </p:set>
                                    <p:anim calcmode="lin" valueType="num">
                                      <p:cBhvr additive="base">
                                        <p:cTn id="7" dur="1000" fill="hold"/>
                                        <p:tgtEl>
                                          <p:spTgt spid="192515"/>
                                        </p:tgtEl>
                                        <p:attrNameLst>
                                          <p:attrName>ppt_x</p:attrName>
                                        </p:attrNameLst>
                                      </p:cBhvr>
                                      <p:tavLst>
                                        <p:tav tm="0">
                                          <p:val>
                                            <p:strVal val="0-#ppt_w/2"/>
                                          </p:val>
                                        </p:tav>
                                        <p:tav tm="100000">
                                          <p:val>
                                            <p:strVal val="#ppt_x"/>
                                          </p:val>
                                        </p:tav>
                                      </p:tavLst>
                                    </p:anim>
                                    <p:anim calcmode="lin" valueType="num">
                                      <p:cBhvr additive="base">
                                        <p:cTn id="8" dur="1000" fill="hold"/>
                                        <p:tgtEl>
                                          <p:spTgt spid="192515"/>
                                        </p:tgtEl>
                                        <p:attrNameLst>
                                          <p:attrName>ppt_y</p:attrName>
                                        </p:attrNameLst>
                                      </p:cBhvr>
                                      <p:tavLst>
                                        <p:tav tm="0">
                                          <p:val>
                                            <p:strVal val="#ppt_y"/>
                                          </p:val>
                                        </p:tav>
                                        <p:tav tm="100000">
                                          <p:val>
                                            <p:strVal val="#ppt_y"/>
                                          </p:val>
                                        </p:tav>
                                      </p:tavLst>
                                    </p:anim>
                                  </p:childTnLst>
                                </p:cTn>
                              </p:par>
                              <p:par>
                                <p:cTn id="9" presetID="8" presetClass="emph" presetSubtype="0" fill="hold" nodeType="withEffect">
                                  <p:stCondLst>
                                    <p:cond delay="0"/>
                                  </p:stCondLst>
                                  <p:childTnLst>
                                    <p:animRot by="21600000">
                                      <p:cBhvr>
                                        <p:cTn id="10" dur="1000" fill="hold"/>
                                        <p:tgtEl>
                                          <p:spTgt spid="19251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body" idx="1"/>
          </p:nvPr>
        </p:nvSpPr>
        <p:spPr>
          <a:xfrm>
            <a:off x="512763" y="2009775"/>
            <a:ext cx="5210175" cy="3981450"/>
          </a:xfrm>
        </p:spPr>
        <p:txBody>
          <a:bodyPr/>
          <a:lstStyle/>
          <a:p>
            <a:pPr marL="0" indent="0">
              <a:buFont typeface="Wingdings" pitchFamily="2" charset="2"/>
              <a:buNone/>
              <a:defRPr/>
            </a:pPr>
            <a:r>
              <a:rPr lang="en-US" sz="3600" dirty="0" smtClean="0"/>
              <a:t>What guidelines might exist to help the chief determine a course of action?  </a:t>
            </a:r>
          </a:p>
        </p:txBody>
      </p:sp>
      <p:pic>
        <p:nvPicPr>
          <p:cNvPr id="193539" name="Picture 3" descr="MCj04337970000[1]"/>
          <p:cNvPicPr>
            <a:picLocks noChangeAspect="1" noChangeArrowheads="1"/>
          </p:cNvPicPr>
          <p:nvPr/>
        </p:nvPicPr>
        <p:blipFill>
          <a:blip r:embed="rId2" cstate="print"/>
          <a:srcRect/>
          <a:stretch>
            <a:fillRect/>
          </a:stretch>
        </p:blipFill>
        <p:spPr bwMode="auto">
          <a:xfrm>
            <a:off x="5940425" y="2009775"/>
            <a:ext cx="2286000" cy="2286000"/>
          </a:xfrm>
          <a:prstGeom prst="rect">
            <a:avLst/>
          </a:prstGeom>
          <a:noFill/>
          <a:ln w="9525">
            <a:noFill/>
            <a:miter lim="800000"/>
            <a:headEnd/>
            <a:tailEnd/>
          </a:ln>
        </p:spPr>
      </p:pic>
      <p:sp>
        <p:nvSpPr>
          <p:cNvPr id="193540" name="Rectangle 4"/>
          <p:cNvSpPr>
            <a:spLocks noGrp="1" noChangeArrowheads="1"/>
          </p:cNvSpPr>
          <p:nvPr>
            <p:ph type="title"/>
          </p:nvPr>
        </p:nvSpPr>
        <p:spPr>
          <a:xfrm>
            <a:off x="2057400" y="28575"/>
            <a:ext cx="6858000" cy="1143000"/>
          </a:xfrm>
        </p:spPr>
        <p:txBody>
          <a:bodyPr/>
          <a:lstStyle/>
          <a:p>
            <a:pPr>
              <a:defRPr/>
            </a:pPr>
            <a:r>
              <a:rPr lang="en-US" dirty="0" smtClean="0"/>
              <a:t>Returning to </a:t>
            </a:r>
            <a:br>
              <a:rPr lang="en-US" dirty="0" smtClean="0"/>
            </a:br>
            <a:r>
              <a:rPr lang="en-US" dirty="0" smtClean="0"/>
              <a:t>Activity ET.1 (</a:t>
            </a:r>
            <a:r>
              <a:rPr lang="en-US" cap="none" dirty="0" smtClean="0"/>
              <a:t>cont'd</a:t>
            </a:r>
            <a:r>
              <a:rPr lang="en-US" dirty="0" smtClean="0"/>
              <a:t>)</a:t>
            </a:r>
          </a:p>
        </p:txBody>
      </p:sp>
      <p:sp>
        <p:nvSpPr>
          <p:cNvPr id="6" name="Slide Number Placeholder 5"/>
          <p:cNvSpPr>
            <a:spLocks noGrp="1"/>
          </p:cNvSpPr>
          <p:nvPr>
            <p:ph type="sldNum" sz="quarter" idx="10"/>
          </p:nvPr>
        </p:nvSpPr>
        <p:spPr/>
        <p:txBody>
          <a:bodyPr/>
          <a:lstStyle/>
          <a:p>
            <a:pPr>
              <a:defRPr/>
            </a:pPr>
            <a:r>
              <a:rPr lang="en-US"/>
              <a:t>Slide ET-</a:t>
            </a:r>
            <a:fld id="{17C3E27F-0C6B-446A-BDF8-1C0513A7D47E}" type="slidenum">
              <a:rPr lang="en-US"/>
              <a:pPr>
                <a:defRPr/>
              </a:pPr>
              <a:t>31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93539"/>
                                        </p:tgtEl>
                                        <p:attrNameLst>
                                          <p:attrName>style.visibility</p:attrName>
                                        </p:attrNameLst>
                                      </p:cBhvr>
                                      <p:to>
                                        <p:strVal val="visible"/>
                                      </p:to>
                                    </p:set>
                                    <p:anim calcmode="lin" valueType="num">
                                      <p:cBhvr additive="base">
                                        <p:cTn id="7" dur="1000" fill="hold"/>
                                        <p:tgtEl>
                                          <p:spTgt spid="193539"/>
                                        </p:tgtEl>
                                        <p:attrNameLst>
                                          <p:attrName>ppt_x</p:attrName>
                                        </p:attrNameLst>
                                      </p:cBhvr>
                                      <p:tavLst>
                                        <p:tav tm="0">
                                          <p:val>
                                            <p:strVal val="0-#ppt_w/2"/>
                                          </p:val>
                                        </p:tav>
                                        <p:tav tm="100000">
                                          <p:val>
                                            <p:strVal val="#ppt_x"/>
                                          </p:val>
                                        </p:tav>
                                      </p:tavLst>
                                    </p:anim>
                                    <p:anim calcmode="lin" valueType="num">
                                      <p:cBhvr additive="base">
                                        <p:cTn id="8" dur="1000" fill="hold"/>
                                        <p:tgtEl>
                                          <p:spTgt spid="193539"/>
                                        </p:tgtEl>
                                        <p:attrNameLst>
                                          <p:attrName>ppt_y</p:attrName>
                                        </p:attrNameLst>
                                      </p:cBhvr>
                                      <p:tavLst>
                                        <p:tav tm="0">
                                          <p:val>
                                            <p:strVal val="#ppt_y"/>
                                          </p:val>
                                        </p:tav>
                                        <p:tav tm="100000">
                                          <p:val>
                                            <p:strVal val="#ppt_y"/>
                                          </p:val>
                                        </p:tav>
                                      </p:tavLst>
                                    </p:anim>
                                  </p:childTnLst>
                                </p:cTn>
                              </p:par>
                              <p:par>
                                <p:cTn id="9" presetID="8" presetClass="emph" presetSubtype="0" fill="hold" nodeType="withEffect">
                                  <p:stCondLst>
                                    <p:cond delay="0"/>
                                  </p:stCondLst>
                                  <p:childTnLst>
                                    <p:animRot by="21600000">
                                      <p:cBhvr>
                                        <p:cTn id="10" dur="1000" fill="hold"/>
                                        <p:tgtEl>
                                          <p:spTgt spid="19353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8" name="Rectangle 4"/>
          <p:cNvSpPr>
            <a:spLocks noGrp="1" noChangeArrowheads="1"/>
          </p:cNvSpPr>
          <p:nvPr>
            <p:ph type="title"/>
          </p:nvPr>
        </p:nvSpPr>
        <p:spPr>
          <a:xfrm>
            <a:off x="1660525" y="123825"/>
            <a:ext cx="7254875" cy="1143000"/>
          </a:xfrm>
        </p:spPr>
        <p:txBody>
          <a:bodyPr/>
          <a:lstStyle/>
          <a:p>
            <a:pPr>
              <a:defRPr/>
            </a:pPr>
            <a:r>
              <a:rPr lang="en-US" dirty="0" smtClean="0"/>
              <a:t>Guidelines and Resources (</a:t>
            </a:r>
            <a:r>
              <a:rPr lang="en-US" cap="none" dirty="0" smtClean="0"/>
              <a:t>cont'd</a:t>
            </a:r>
            <a:r>
              <a:rPr lang="en-US" dirty="0" smtClean="0"/>
              <a:t>)</a:t>
            </a:r>
          </a:p>
        </p:txBody>
      </p:sp>
      <p:sp>
        <p:nvSpPr>
          <p:cNvPr id="175109" name="Rectangle 5"/>
          <p:cNvSpPr>
            <a:spLocks noGrp="1" noChangeArrowheads="1"/>
          </p:cNvSpPr>
          <p:nvPr>
            <p:ph type="body" idx="1"/>
          </p:nvPr>
        </p:nvSpPr>
        <p:spPr>
          <a:xfrm>
            <a:off x="760413" y="1800225"/>
            <a:ext cx="7726362" cy="3981450"/>
          </a:xfrm>
        </p:spPr>
        <p:txBody>
          <a:bodyPr/>
          <a:lstStyle/>
          <a:p>
            <a:pPr>
              <a:spcBef>
                <a:spcPts val="0"/>
              </a:spcBef>
              <a:defRPr/>
            </a:pPr>
            <a:r>
              <a:rPr lang="en-US" dirty="0" smtClean="0"/>
              <a:t>An ethical decision will </a:t>
            </a:r>
          </a:p>
          <a:p>
            <a:pPr lvl="1">
              <a:spcBef>
                <a:spcPts val="0"/>
              </a:spcBef>
              <a:defRPr/>
            </a:pPr>
            <a:r>
              <a:rPr lang="en-US" dirty="0" smtClean="0"/>
              <a:t> Honor formal department decisions and documents</a:t>
            </a:r>
          </a:p>
          <a:p>
            <a:pPr lvl="1">
              <a:spcBef>
                <a:spcPts val="0"/>
              </a:spcBef>
              <a:defRPr/>
            </a:pPr>
            <a:r>
              <a:rPr lang="en-US" dirty="0" smtClean="0"/>
              <a:t> Not violate laws, rules, etc. </a:t>
            </a:r>
          </a:p>
          <a:p>
            <a:pPr lvl="1">
              <a:spcBef>
                <a:spcPts val="0"/>
              </a:spcBef>
              <a:defRPr/>
            </a:pPr>
            <a:r>
              <a:rPr lang="en-US" dirty="0" smtClean="0"/>
              <a:t> Reflect reasonable and positive cultural characteristics</a:t>
            </a:r>
          </a:p>
          <a:p>
            <a:pPr lvl="1">
              <a:spcBef>
                <a:spcPts val="0"/>
              </a:spcBef>
              <a:defRPr/>
            </a:pPr>
            <a:r>
              <a:rPr lang="en-US" dirty="0" smtClean="0"/>
              <a:t> Reflect interest of all parties </a:t>
            </a:r>
          </a:p>
          <a:p>
            <a:pPr lvl="1">
              <a:spcBef>
                <a:spcPts val="0"/>
              </a:spcBef>
              <a:defRPr/>
            </a:pPr>
            <a:r>
              <a:rPr lang="en-US" dirty="0" smtClean="0"/>
              <a:t> Feel right </a:t>
            </a:r>
          </a:p>
        </p:txBody>
      </p:sp>
      <p:sp>
        <p:nvSpPr>
          <p:cNvPr id="5" name="Slide Number Placeholder 4"/>
          <p:cNvSpPr>
            <a:spLocks noGrp="1"/>
          </p:cNvSpPr>
          <p:nvPr>
            <p:ph type="sldNum" sz="quarter" idx="10"/>
          </p:nvPr>
        </p:nvSpPr>
        <p:spPr/>
        <p:txBody>
          <a:bodyPr/>
          <a:lstStyle/>
          <a:p>
            <a:pPr>
              <a:defRPr/>
            </a:pPr>
            <a:r>
              <a:rPr lang="en-US"/>
              <a:t>Slide ET-</a:t>
            </a:r>
            <a:fld id="{3654C06B-92BB-410E-866E-89D7B9987EE3}" type="slidenum">
              <a:rPr lang="en-US"/>
              <a:pPr>
                <a:defRPr/>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2" name="Rectangle 4"/>
          <p:cNvSpPr>
            <a:spLocks noGrp="1" noChangeArrowheads="1"/>
          </p:cNvSpPr>
          <p:nvPr>
            <p:ph type="title"/>
          </p:nvPr>
        </p:nvSpPr>
        <p:spPr>
          <a:xfrm>
            <a:off x="2057400" y="360363"/>
            <a:ext cx="6858000" cy="1143000"/>
          </a:xfrm>
        </p:spPr>
        <p:txBody>
          <a:bodyPr/>
          <a:lstStyle/>
          <a:p>
            <a:pPr>
              <a:defRPr/>
            </a:pPr>
            <a:r>
              <a:rPr lang="en-US" sz="3600" dirty="0" smtClean="0"/>
              <a:t>Characteristics OF AN ETHICAL ORGANIZATION AND AN ETHICAL LEADER</a:t>
            </a:r>
          </a:p>
        </p:txBody>
      </p:sp>
      <p:sp>
        <p:nvSpPr>
          <p:cNvPr id="176133" name="Rectangle 5"/>
          <p:cNvSpPr>
            <a:spLocks noGrp="1" noChangeArrowheads="1"/>
          </p:cNvSpPr>
          <p:nvPr>
            <p:ph type="body" idx="1"/>
          </p:nvPr>
        </p:nvSpPr>
        <p:spPr>
          <a:xfrm>
            <a:off x="674688" y="2084388"/>
            <a:ext cx="7962900" cy="3981450"/>
          </a:xfrm>
        </p:spPr>
        <p:txBody>
          <a:bodyPr/>
          <a:lstStyle/>
          <a:p>
            <a:pPr>
              <a:spcBef>
                <a:spcPts val="0"/>
              </a:spcBef>
              <a:defRPr/>
            </a:pPr>
            <a:r>
              <a:rPr lang="en-US" dirty="0" smtClean="0"/>
              <a:t>Characteristics of an ethical organization:</a:t>
            </a:r>
          </a:p>
          <a:p>
            <a:pPr lvl="1">
              <a:spcBef>
                <a:spcPts val="0"/>
              </a:spcBef>
              <a:defRPr/>
            </a:pPr>
            <a:r>
              <a:rPr lang="en-US" dirty="0" smtClean="0"/>
              <a:t> Senior management defines and clarifies </a:t>
            </a:r>
          </a:p>
          <a:p>
            <a:pPr lvl="1">
              <a:spcBef>
                <a:spcPts val="0"/>
              </a:spcBef>
              <a:defRPr/>
            </a:pPr>
            <a:r>
              <a:rPr lang="en-US" dirty="0" smtClean="0"/>
              <a:t> Senior management demonstrates commitment</a:t>
            </a:r>
          </a:p>
          <a:p>
            <a:pPr lvl="1">
              <a:spcBef>
                <a:spcPts val="0"/>
              </a:spcBef>
              <a:defRPr/>
            </a:pPr>
            <a:r>
              <a:rPr lang="en-US" dirty="0" smtClean="0"/>
              <a:t> Supports ethical behavior </a:t>
            </a:r>
          </a:p>
          <a:p>
            <a:pPr lvl="1">
              <a:spcBef>
                <a:spcPts val="0"/>
              </a:spcBef>
              <a:defRPr/>
            </a:pPr>
            <a:r>
              <a:rPr lang="en-US" dirty="0" smtClean="0"/>
              <a:t> Gives consideration to all stakeholders </a:t>
            </a:r>
          </a:p>
          <a:p>
            <a:pPr lvl="1">
              <a:spcBef>
                <a:spcPts val="0"/>
              </a:spcBef>
              <a:defRPr/>
            </a:pPr>
            <a:r>
              <a:rPr lang="en-US" dirty="0" smtClean="0"/>
              <a:t> Prides itself on its ideals</a:t>
            </a:r>
          </a:p>
        </p:txBody>
      </p:sp>
      <p:sp>
        <p:nvSpPr>
          <p:cNvPr id="5" name="Slide Number Placeholder 4"/>
          <p:cNvSpPr>
            <a:spLocks noGrp="1"/>
          </p:cNvSpPr>
          <p:nvPr>
            <p:ph type="sldNum" sz="quarter" idx="10"/>
          </p:nvPr>
        </p:nvSpPr>
        <p:spPr/>
        <p:txBody>
          <a:bodyPr/>
          <a:lstStyle/>
          <a:p>
            <a:pPr>
              <a:defRPr/>
            </a:pPr>
            <a:r>
              <a:rPr lang="en-US"/>
              <a:t>Slide ET-</a:t>
            </a:r>
            <a:fld id="{4D2D4204-61A4-46AB-809A-F28AF1E0B37C}" type="slidenum">
              <a:rPr lang="en-US"/>
              <a:pPr>
                <a:defRPr/>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7" name="Rectangle 5"/>
          <p:cNvSpPr>
            <a:spLocks noGrp="1" noChangeArrowheads="1"/>
          </p:cNvSpPr>
          <p:nvPr>
            <p:ph type="body" idx="1"/>
          </p:nvPr>
        </p:nvSpPr>
        <p:spPr>
          <a:xfrm>
            <a:off x="458788" y="2651125"/>
            <a:ext cx="8047037" cy="3181350"/>
          </a:xfrm>
        </p:spPr>
        <p:txBody>
          <a:bodyPr/>
          <a:lstStyle/>
          <a:p>
            <a:pPr>
              <a:spcBef>
                <a:spcPts val="0"/>
              </a:spcBef>
              <a:defRPr/>
            </a:pPr>
            <a:r>
              <a:rPr lang="en-US" sz="2800" dirty="0" smtClean="0"/>
              <a:t>Characteristics of an ethical leader:</a:t>
            </a:r>
          </a:p>
          <a:p>
            <a:pPr lvl="1">
              <a:spcBef>
                <a:spcPts val="0"/>
              </a:spcBef>
              <a:defRPr/>
            </a:pPr>
            <a:r>
              <a:rPr lang="en-US" sz="2800" dirty="0" smtClean="0"/>
              <a:t> Models ethical behavior after others</a:t>
            </a:r>
          </a:p>
          <a:p>
            <a:pPr lvl="1">
              <a:spcBef>
                <a:spcPts val="0"/>
              </a:spcBef>
              <a:defRPr/>
            </a:pPr>
            <a:r>
              <a:rPr lang="en-US" sz="2800" dirty="0" smtClean="0"/>
              <a:t> Balance of personal and organizational ethics</a:t>
            </a:r>
          </a:p>
          <a:p>
            <a:pPr lvl="1">
              <a:spcBef>
                <a:spcPts val="0"/>
              </a:spcBef>
              <a:defRPr/>
            </a:pPr>
            <a:r>
              <a:rPr lang="en-US" sz="2800" dirty="0" smtClean="0"/>
              <a:t> Considers impact of decisions on others </a:t>
            </a:r>
          </a:p>
          <a:p>
            <a:pPr lvl="1">
              <a:spcBef>
                <a:spcPts val="0"/>
              </a:spcBef>
              <a:defRPr/>
            </a:pPr>
            <a:r>
              <a:rPr lang="en-US" sz="2800" dirty="0" smtClean="0"/>
              <a:t> Operates with integrity, honesty, and courage</a:t>
            </a:r>
          </a:p>
          <a:p>
            <a:pPr lvl="1">
              <a:spcBef>
                <a:spcPts val="0"/>
              </a:spcBef>
              <a:defRPr/>
            </a:pPr>
            <a:r>
              <a:rPr lang="en-US" sz="2800" dirty="0" smtClean="0"/>
              <a:t> Approaches ethics from a positive point of view </a:t>
            </a:r>
          </a:p>
        </p:txBody>
      </p:sp>
      <p:sp>
        <p:nvSpPr>
          <p:cNvPr id="5" name="Slide Number Placeholder 4"/>
          <p:cNvSpPr>
            <a:spLocks noGrp="1"/>
          </p:cNvSpPr>
          <p:nvPr>
            <p:ph type="sldNum" sz="quarter" idx="10"/>
          </p:nvPr>
        </p:nvSpPr>
        <p:spPr/>
        <p:txBody>
          <a:bodyPr/>
          <a:lstStyle/>
          <a:p>
            <a:pPr>
              <a:defRPr/>
            </a:pPr>
            <a:r>
              <a:rPr lang="en-US"/>
              <a:t>Slide ET-</a:t>
            </a:r>
            <a:fld id="{85D9504E-9D78-4A65-BAA1-F596C9C3B388}" type="slidenum">
              <a:rPr lang="en-US"/>
              <a:pPr>
                <a:defRPr/>
              </a:pPr>
              <a:t>34</a:t>
            </a:fld>
            <a:endParaRPr lang="en-US"/>
          </a:p>
        </p:txBody>
      </p:sp>
      <p:sp>
        <p:nvSpPr>
          <p:cNvPr id="7" name="Rectangle 4"/>
          <p:cNvSpPr>
            <a:spLocks noGrp="1" noChangeArrowheads="1"/>
          </p:cNvSpPr>
          <p:nvPr>
            <p:ph type="title"/>
          </p:nvPr>
        </p:nvSpPr>
        <p:spPr>
          <a:xfrm>
            <a:off x="2057400" y="628650"/>
            <a:ext cx="6858000" cy="1143000"/>
          </a:xfrm>
        </p:spPr>
        <p:txBody>
          <a:bodyPr/>
          <a:lstStyle/>
          <a:p>
            <a:pPr>
              <a:defRPr/>
            </a:pPr>
            <a:r>
              <a:rPr lang="en-US" sz="3600" dirty="0" smtClean="0"/>
              <a:t>Characteristics OF AN ETHICAL ORGANIZATION AND AN ETHICAL LEADER (</a:t>
            </a:r>
            <a:r>
              <a:rPr lang="en-US" sz="3600" cap="none" dirty="0" smtClean="0"/>
              <a:t>cont'd</a:t>
            </a:r>
            <a:r>
              <a:rPr lang="en-US" sz="3600" dirty="0" smtClean="0"/>
              <a:t>)</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81" name="Rectangle 5"/>
          <p:cNvSpPr>
            <a:spLocks noGrp="1" noChangeArrowheads="1"/>
          </p:cNvSpPr>
          <p:nvPr>
            <p:ph type="body" idx="1"/>
          </p:nvPr>
        </p:nvSpPr>
        <p:spPr>
          <a:xfrm>
            <a:off x="506413" y="2020888"/>
            <a:ext cx="7980362" cy="3981450"/>
          </a:xfrm>
        </p:spPr>
        <p:txBody>
          <a:bodyPr/>
          <a:lstStyle/>
          <a:p>
            <a:pPr>
              <a:spcBef>
                <a:spcPts val="0"/>
              </a:spcBef>
              <a:defRPr/>
            </a:pPr>
            <a:r>
              <a:rPr lang="en-US" sz="2400" dirty="0" smtClean="0"/>
              <a:t>Tests of an ethical decision</a:t>
            </a:r>
          </a:p>
          <a:p>
            <a:pPr lvl="1">
              <a:spcBef>
                <a:spcPts val="0"/>
              </a:spcBef>
              <a:defRPr/>
            </a:pPr>
            <a:r>
              <a:rPr lang="en-US" sz="2400" dirty="0" smtClean="0"/>
              <a:t> Do I feel unembarrassed, unashamed, not guilty, or not defensive? </a:t>
            </a:r>
          </a:p>
          <a:p>
            <a:pPr lvl="1">
              <a:spcBef>
                <a:spcPts val="0"/>
              </a:spcBef>
              <a:defRPr/>
            </a:pPr>
            <a:r>
              <a:rPr lang="en-US" sz="2400" dirty="0" smtClean="0"/>
              <a:t> Do I object to my decision being published openly? </a:t>
            </a:r>
          </a:p>
          <a:p>
            <a:pPr lvl="1">
              <a:spcBef>
                <a:spcPts val="0"/>
              </a:spcBef>
              <a:defRPr/>
            </a:pPr>
            <a:r>
              <a:rPr lang="en-US" sz="2400" dirty="0" smtClean="0"/>
              <a:t> Am I willing to risk criticism for my decision? </a:t>
            </a:r>
          </a:p>
          <a:p>
            <a:pPr lvl="1">
              <a:spcBef>
                <a:spcPts val="0"/>
              </a:spcBef>
              <a:defRPr/>
            </a:pPr>
            <a:r>
              <a:rPr lang="en-US" sz="2400" dirty="0" smtClean="0"/>
              <a:t> Could I justify and defend my decision to my greatest critics and enemies? </a:t>
            </a:r>
          </a:p>
          <a:p>
            <a:pPr lvl="1">
              <a:spcBef>
                <a:spcPts val="0"/>
              </a:spcBef>
              <a:defRPr/>
            </a:pPr>
            <a:r>
              <a:rPr lang="en-US" sz="2400" dirty="0" smtClean="0"/>
              <a:t> Have I considered all who would be affected by the decision and given them proper priority or weight? </a:t>
            </a:r>
          </a:p>
          <a:p>
            <a:pPr lvl="1">
              <a:spcBef>
                <a:spcPts val="0"/>
              </a:spcBef>
              <a:defRPr/>
            </a:pPr>
            <a:r>
              <a:rPr lang="en-US" sz="2400" dirty="0" smtClean="0"/>
              <a:t> Does it feel right in my gut--is my conscience clear? </a:t>
            </a:r>
          </a:p>
        </p:txBody>
      </p:sp>
      <p:sp>
        <p:nvSpPr>
          <p:cNvPr id="5" name="Slide Number Placeholder 4"/>
          <p:cNvSpPr>
            <a:spLocks noGrp="1"/>
          </p:cNvSpPr>
          <p:nvPr>
            <p:ph type="sldNum" sz="quarter" idx="10"/>
          </p:nvPr>
        </p:nvSpPr>
        <p:spPr/>
        <p:txBody>
          <a:bodyPr/>
          <a:lstStyle/>
          <a:p>
            <a:pPr>
              <a:defRPr/>
            </a:pPr>
            <a:r>
              <a:rPr lang="en-US"/>
              <a:t>Slide ET-</a:t>
            </a:r>
            <a:fld id="{21D24953-5F21-40AB-A037-A6190E388528}" type="slidenum">
              <a:rPr lang="en-US"/>
              <a:pPr>
                <a:defRPr/>
              </a:pPr>
              <a:t>35</a:t>
            </a:fld>
            <a:endParaRPr lang="en-US"/>
          </a:p>
        </p:txBody>
      </p:sp>
      <p:sp>
        <p:nvSpPr>
          <p:cNvPr id="7" name="Rectangle 4"/>
          <p:cNvSpPr>
            <a:spLocks noGrp="1" noChangeArrowheads="1"/>
          </p:cNvSpPr>
          <p:nvPr>
            <p:ph type="title"/>
          </p:nvPr>
        </p:nvSpPr>
        <p:spPr>
          <a:xfrm>
            <a:off x="2057400" y="376238"/>
            <a:ext cx="6858000" cy="1143000"/>
          </a:xfrm>
        </p:spPr>
        <p:txBody>
          <a:bodyPr/>
          <a:lstStyle/>
          <a:p>
            <a:pPr>
              <a:defRPr/>
            </a:pPr>
            <a:r>
              <a:rPr lang="en-US" sz="3200" dirty="0" smtClean="0"/>
              <a:t>Characteristics OF AN ETHICAL ORGANIZATION AND AN ETHICAL LEADER (</a:t>
            </a:r>
            <a:r>
              <a:rPr lang="en-US" sz="3200" cap="none" dirty="0" smtClean="0"/>
              <a:t>cont'd</a:t>
            </a:r>
            <a:r>
              <a:rPr lang="en-US" sz="3200" dirty="0" smtClean="0"/>
              <a:t>)</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10" name="Rectangle 10"/>
          <p:cNvSpPr>
            <a:spLocks noGrp="1" noChangeArrowheads="1"/>
          </p:cNvSpPr>
          <p:nvPr>
            <p:ph type="title"/>
          </p:nvPr>
        </p:nvSpPr>
        <p:spPr/>
        <p:txBody>
          <a:bodyPr/>
          <a:lstStyle/>
          <a:p>
            <a:pPr>
              <a:defRPr/>
            </a:pPr>
            <a:r>
              <a:rPr lang="en-US" smtClean="0"/>
              <a:t>Summary</a:t>
            </a:r>
          </a:p>
        </p:txBody>
      </p:sp>
      <p:sp>
        <p:nvSpPr>
          <p:cNvPr id="179211" name="Rectangle 11"/>
          <p:cNvSpPr>
            <a:spLocks noGrp="1" noChangeArrowheads="1"/>
          </p:cNvSpPr>
          <p:nvPr>
            <p:ph type="body" idx="1"/>
          </p:nvPr>
        </p:nvSpPr>
        <p:spPr>
          <a:xfrm>
            <a:off x="436563" y="1800225"/>
            <a:ext cx="4278312" cy="3981450"/>
          </a:xfrm>
        </p:spPr>
        <p:txBody>
          <a:bodyPr/>
          <a:lstStyle/>
          <a:p>
            <a:pPr>
              <a:spcBef>
                <a:spcPts val="0"/>
              </a:spcBef>
              <a:defRPr/>
            </a:pPr>
            <a:r>
              <a:rPr lang="en-US" sz="2800" dirty="0" smtClean="0"/>
              <a:t>"Ideals are like stars--  we never reach them. But, like mariners at sea, we chart our course by them." </a:t>
            </a:r>
          </a:p>
          <a:p>
            <a:pPr algn="r">
              <a:spcBef>
                <a:spcPts val="0"/>
              </a:spcBef>
              <a:buFont typeface="Arial" pitchFamily="34" charset="0"/>
              <a:buNone/>
              <a:defRPr/>
            </a:pPr>
            <a:r>
              <a:rPr lang="en-US" sz="2800" dirty="0" smtClean="0"/>
              <a:t>– Author unknown</a:t>
            </a:r>
          </a:p>
        </p:txBody>
      </p:sp>
      <p:pic>
        <p:nvPicPr>
          <p:cNvPr id="50180" name="Picture 14" descr="nighy sky copy"/>
          <p:cNvPicPr>
            <a:picLocks noChangeAspect="1" noChangeArrowheads="1"/>
          </p:cNvPicPr>
          <p:nvPr/>
        </p:nvPicPr>
        <p:blipFill>
          <a:blip r:embed="rId2" cstate="print"/>
          <a:srcRect/>
          <a:stretch>
            <a:fillRect/>
          </a:stretch>
        </p:blipFill>
        <p:spPr bwMode="auto">
          <a:xfrm>
            <a:off x="4876800" y="1943100"/>
            <a:ext cx="3886200" cy="2833688"/>
          </a:xfrm>
          <a:prstGeom prst="rect">
            <a:avLst/>
          </a:prstGeom>
          <a:noFill/>
          <a:ln w="9525">
            <a:solidFill>
              <a:srgbClr val="C0C0C0"/>
            </a:solidFill>
            <a:miter lim="800000"/>
            <a:headEnd/>
            <a:tailEnd/>
          </a:ln>
        </p:spPr>
      </p:pic>
      <p:sp>
        <p:nvSpPr>
          <p:cNvPr id="6" name="Slide Number Placeholder 5"/>
          <p:cNvSpPr>
            <a:spLocks noGrp="1"/>
          </p:cNvSpPr>
          <p:nvPr>
            <p:ph type="sldNum" sz="quarter" idx="10"/>
          </p:nvPr>
        </p:nvSpPr>
        <p:spPr/>
        <p:txBody>
          <a:bodyPr/>
          <a:lstStyle/>
          <a:p>
            <a:pPr>
              <a:defRPr/>
            </a:pPr>
            <a:r>
              <a:rPr lang="en-US"/>
              <a:t>Slide ET-</a:t>
            </a:r>
            <a:fld id="{92333046-6295-49A6-959E-41BB81E67935}" type="slidenum">
              <a:rPr lang="en-US"/>
              <a:pPr>
                <a:defRPr/>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9" name="Rectangle 7"/>
          <p:cNvSpPr>
            <a:spLocks noGrp="1" noChangeArrowheads="1"/>
          </p:cNvSpPr>
          <p:nvPr>
            <p:ph type="title"/>
          </p:nvPr>
        </p:nvSpPr>
        <p:spPr/>
        <p:txBody>
          <a:bodyPr/>
          <a:lstStyle/>
          <a:p>
            <a:pPr>
              <a:defRPr/>
            </a:pPr>
            <a:r>
              <a:rPr lang="en-US" dirty="0" smtClean="0"/>
              <a:t>Summary (</a:t>
            </a:r>
            <a:r>
              <a:rPr lang="en-US" cap="none" dirty="0" smtClean="0"/>
              <a:t>cont'd</a:t>
            </a:r>
            <a:r>
              <a:rPr lang="en-US" dirty="0" smtClean="0"/>
              <a:t>)  </a:t>
            </a:r>
          </a:p>
        </p:txBody>
      </p:sp>
      <p:sp>
        <p:nvSpPr>
          <p:cNvPr id="207880" name="Rectangle 8"/>
          <p:cNvSpPr>
            <a:spLocks noGrp="1" noChangeArrowheads="1"/>
          </p:cNvSpPr>
          <p:nvPr>
            <p:ph type="body" idx="1"/>
          </p:nvPr>
        </p:nvSpPr>
        <p:spPr>
          <a:xfrm>
            <a:off x="660400" y="1800225"/>
            <a:ext cx="7826375" cy="3981450"/>
          </a:xfrm>
        </p:spPr>
        <p:txBody>
          <a:bodyPr/>
          <a:lstStyle/>
          <a:p>
            <a:pPr>
              <a:spcBef>
                <a:spcPts val="0"/>
              </a:spcBef>
              <a:defRPr/>
            </a:pPr>
            <a:r>
              <a:rPr lang="en-US" sz="2400" dirty="0" smtClean="0"/>
              <a:t>"…Men (women) often stumble over the truth, and most manage to pick themselves up and hurry off as if nothing had happened." </a:t>
            </a:r>
          </a:p>
          <a:p>
            <a:pPr algn="r">
              <a:spcBef>
                <a:spcPts val="0"/>
              </a:spcBef>
              <a:buFont typeface="Arial" pitchFamily="34" charset="0"/>
              <a:buNone/>
              <a:defRPr/>
            </a:pPr>
            <a:r>
              <a:rPr lang="en-US" sz="2400" dirty="0" smtClean="0"/>
              <a:t>– Winston Churchill</a:t>
            </a:r>
          </a:p>
          <a:p>
            <a:pPr>
              <a:spcBef>
                <a:spcPts val="0"/>
              </a:spcBef>
              <a:defRPr/>
            </a:pPr>
            <a:r>
              <a:rPr lang="en-US" sz="2400" dirty="0" smtClean="0"/>
              <a:t>It should be the goal of all of us to operate according to the highest possible standards.  We have a serious responsibility to ensure that our personal conduct is above reproach and as difficult as it may be at times, we also have obligations regarding the conduct of those who work around us.</a:t>
            </a:r>
          </a:p>
        </p:txBody>
      </p:sp>
      <p:sp>
        <p:nvSpPr>
          <p:cNvPr id="5" name="Slide Number Placeholder 4"/>
          <p:cNvSpPr>
            <a:spLocks noGrp="1"/>
          </p:cNvSpPr>
          <p:nvPr>
            <p:ph type="sldNum" sz="quarter" idx="10"/>
          </p:nvPr>
        </p:nvSpPr>
        <p:spPr/>
        <p:txBody>
          <a:bodyPr/>
          <a:lstStyle/>
          <a:p>
            <a:pPr>
              <a:defRPr/>
            </a:pPr>
            <a:r>
              <a:rPr lang="en-US"/>
              <a:t>Slide ET-</a:t>
            </a:r>
            <a:fld id="{690AAB05-1929-4FB5-BAA3-D0416EB743CC}" type="slidenum">
              <a:rPr lang="en-US"/>
              <a:pPr>
                <a:defRPr/>
              </a:pPr>
              <a:t>37</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914400" y="1941513"/>
            <a:ext cx="7358063" cy="3597275"/>
          </a:xfrm>
          <a:prstGeom prst="rect">
            <a:avLst/>
          </a:prstGeom>
          <a:noFill/>
          <a:ln w="9525">
            <a:noFill/>
            <a:miter lim="800000"/>
            <a:headEnd/>
            <a:tailEnd/>
          </a:ln>
          <a:effectLst/>
        </p:spPr>
        <p:txBody>
          <a:bodyPr anchor="ctr"/>
          <a:lstStyle/>
          <a:p>
            <a:pPr algn="ctr">
              <a:defRPr/>
            </a:pPr>
            <a:r>
              <a:rPr lang="en-US" sz="4000" b="1" kern="0" dirty="0">
                <a:solidFill>
                  <a:srgbClr val="FFFFFF"/>
                </a:solidFill>
                <a:effectLst>
                  <a:outerShdw blurRad="38100" dist="38100" dir="2700000" algn="tl">
                    <a:srgbClr val="000000">
                      <a:alpha val="43137"/>
                    </a:srgbClr>
                  </a:outerShdw>
                </a:effectLst>
                <a:latin typeface="+mn-lt"/>
                <a:ea typeface="+mj-ea"/>
                <a:cs typeface="+mj-cs"/>
              </a:rPr>
              <a:t>Activity ET.1</a:t>
            </a:r>
          </a:p>
          <a:p>
            <a:pPr algn="ctr">
              <a:defRPr/>
            </a:pPr>
            <a:r>
              <a:rPr lang="en-US" sz="4000" b="1" kern="0" dirty="0">
                <a:solidFill>
                  <a:srgbClr val="FFFFFF"/>
                </a:solidFill>
                <a:effectLst>
                  <a:outerShdw blurRad="38100" dist="38100" dir="2700000" algn="tl">
                    <a:srgbClr val="000000">
                      <a:alpha val="43137"/>
                    </a:srgbClr>
                  </a:outerShdw>
                </a:effectLst>
                <a:latin typeface="+mn-lt"/>
                <a:ea typeface="+mj-ea"/>
                <a:cs typeface="+mj-cs"/>
              </a:rPr>
              <a:t>Ethics at Any Level</a:t>
            </a:r>
            <a:br>
              <a:rPr lang="en-US" sz="4000" b="1" kern="0" dirty="0">
                <a:solidFill>
                  <a:srgbClr val="FFFFFF"/>
                </a:solidFill>
                <a:effectLst>
                  <a:outerShdw blurRad="38100" dist="38100" dir="2700000" algn="tl">
                    <a:srgbClr val="000000">
                      <a:alpha val="43137"/>
                    </a:srgbClr>
                  </a:outerShdw>
                </a:effectLst>
                <a:latin typeface="+mn-lt"/>
                <a:ea typeface="+mj-ea"/>
                <a:cs typeface="+mj-cs"/>
              </a:rPr>
            </a:br>
            <a:endParaRPr lang="en-US" sz="4000" b="1" i="1" dirty="0">
              <a:effectLst>
                <a:outerShdw blurRad="38100" dist="38100" dir="2700000" algn="tl">
                  <a:srgbClr val="000000"/>
                </a:outerShdw>
              </a:effectLst>
              <a:latin typeface="+mn-lt"/>
            </a:endParaRPr>
          </a:p>
          <a:p>
            <a:pPr algn="ctr">
              <a:defRPr/>
            </a:pPr>
            <a:endParaRPr lang="en-US" sz="4000" b="1" kern="0" dirty="0">
              <a:solidFill>
                <a:srgbClr val="FFFFFF"/>
              </a:solidFill>
              <a:effectLst>
                <a:outerShdw blurRad="38100" dist="38100" dir="2700000" algn="tl">
                  <a:srgbClr val="000000">
                    <a:alpha val="43137"/>
                  </a:srgbClr>
                </a:outerShdw>
              </a:effectLst>
              <a:latin typeface="+mn-lt"/>
              <a:ea typeface="+mj-ea"/>
              <a:cs typeface="+mj-cs"/>
            </a:endParaRPr>
          </a:p>
        </p:txBody>
      </p:sp>
      <p:sp>
        <p:nvSpPr>
          <p:cNvPr id="6" name="Slide Number Placeholder 5"/>
          <p:cNvSpPr>
            <a:spLocks noGrp="1"/>
          </p:cNvSpPr>
          <p:nvPr>
            <p:ph type="sldNum" sz="quarter" idx="10"/>
          </p:nvPr>
        </p:nvSpPr>
        <p:spPr/>
        <p:txBody>
          <a:bodyPr/>
          <a:lstStyle/>
          <a:p>
            <a:pPr>
              <a:defRPr/>
            </a:pPr>
            <a:r>
              <a:rPr lang="en-US"/>
              <a:t>Slide ET-</a:t>
            </a:r>
            <a:fld id="{C5F31DB2-3E5A-485A-B1B3-CA3149191AD5}" type="slidenum">
              <a:rPr lang="en-US"/>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a:xfrm>
            <a:off x="1744663" y="123825"/>
            <a:ext cx="7170737" cy="1143000"/>
          </a:xfrm>
        </p:spPr>
        <p:txBody>
          <a:bodyPr/>
          <a:lstStyle/>
          <a:p>
            <a:pPr>
              <a:defRPr/>
            </a:pPr>
            <a:r>
              <a:rPr lang="en-US" dirty="0" smtClean="0"/>
              <a:t>Ethics and Their Impact</a:t>
            </a:r>
          </a:p>
        </p:txBody>
      </p:sp>
      <p:sp>
        <p:nvSpPr>
          <p:cNvPr id="156675" name="Rectangle 3"/>
          <p:cNvSpPr>
            <a:spLocks noGrp="1" noChangeArrowheads="1"/>
          </p:cNvSpPr>
          <p:nvPr>
            <p:ph type="body" idx="1"/>
          </p:nvPr>
        </p:nvSpPr>
        <p:spPr>
          <a:xfrm>
            <a:off x="576263" y="1562100"/>
            <a:ext cx="8089900" cy="4121150"/>
          </a:xfrm>
        </p:spPr>
        <p:txBody>
          <a:bodyPr/>
          <a:lstStyle/>
          <a:p>
            <a:pPr>
              <a:spcBef>
                <a:spcPts val="0"/>
              </a:spcBef>
              <a:defRPr/>
            </a:pPr>
            <a:r>
              <a:rPr lang="en-US" dirty="0" smtClean="0"/>
              <a:t>One of the greatest desires of most fire/ EMS officers is to provide service in an honorable way and to follow a long history of leaders who performed great good to great numbers of people. </a:t>
            </a:r>
          </a:p>
          <a:p>
            <a:pPr>
              <a:spcBef>
                <a:spcPts val="0"/>
              </a:spcBef>
              <a:defRPr/>
            </a:pPr>
            <a:r>
              <a:rPr lang="en-US" dirty="0" smtClean="0"/>
              <a:t>This module will assist you in sorting out the ethical demands placed upon you and in preparing for ethical challenges in the future. </a:t>
            </a:r>
          </a:p>
        </p:txBody>
      </p:sp>
      <p:sp>
        <p:nvSpPr>
          <p:cNvPr id="5" name="Slide Number Placeholder 4"/>
          <p:cNvSpPr>
            <a:spLocks noGrp="1"/>
          </p:cNvSpPr>
          <p:nvPr>
            <p:ph type="sldNum" sz="quarter" idx="10"/>
          </p:nvPr>
        </p:nvSpPr>
        <p:spPr/>
        <p:txBody>
          <a:bodyPr/>
          <a:lstStyle/>
          <a:p>
            <a:pPr>
              <a:defRPr/>
            </a:pPr>
            <a:r>
              <a:rPr lang="en-US"/>
              <a:t>Slide ET-</a:t>
            </a:r>
            <a:fld id="{17322442-AEB5-4F3C-941F-F3A1C2A6D484}" type="slidenum">
              <a:rPr lang="en-US"/>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body" idx="1"/>
          </p:nvPr>
        </p:nvSpPr>
        <p:spPr>
          <a:xfrm>
            <a:off x="815975" y="2009775"/>
            <a:ext cx="4583113" cy="2903538"/>
          </a:xfrm>
        </p:spPr>
        <p:txBody>
          <a:bodyPr/>
          <a:lstStyle/>
          <a:p>
            <a:pPr marL="0" indent="0">
              <a:spcBef>
                <a:spcPts val="0"/>
              </a:spcBef>
              <a:buFont typeface="Wingdings" pitchFamily="2" charset="2"/>
              <a:buNone/>
              <a:defRPr/>
            </a:pPr>
            <a:r>
              <a:rPr lang="en-US" dirty="0" smtClean="0"/>
              <a:t>How do you feel personally about receiving a 10 percent discount at certain local restaurants when you are in uniform?  </a:t>
            </a:r>
          </a:p>
        </p:txBody>
      </p:sp>
      <p:pic>
        <p:nvPicPr>
          <p:cNvPr id="185347" name="Picture 3" descr="MCj04337970000[1]"/>
          <p:cNvPicPr>
            <a:picLocks noChangeAspect="1" noChangeArrowheads="1"/>
          </p:cNvPicPr>
          <p:nvPr/>
        </p:nvPicPr>
        <p:blipFill>
          <a:blip r:embed="rId2" cstate="print"/>
          <a:srcRect/>
          <a:stretch>
            <a:fillRect/>
          </a:stretch>
        </p:blipFill>
        <p:spPr bwMode="auto">
          <a:xfrm>
            <a:off x="5940425" y="2009775"/>
            <a:ext cx="2286000" cy="2286000"/>
          </a:xfrm>
          <a:prstGeom prst="rect">
            <a:avLst/>
          </a:prstGeom>
          <a:noFill/>
          <a:ln w="9525">
            <a:noFill/>
            <a:miter lim="800000"/>
            <a:headEnd/>
            <a:tailEnd/>
          </a:ln>
        </p:spPr>
      </p:pic>
      <p:sp>
        <p:nvSpPr>
          <p:cNvPr id="185348" name="Rectangle 4"/>
          <p:cNvSpPr>
            <a:spLocks noGrp="1" noChangeArrowheads="1"/>
          </p:cNvSpPr>
          <p:nvPr>
            <p:ph type="title"/>
          </p:nvPr>
        </p:nvSpPr>
        <p:spPr>
          <a:xfrm>
            <a:off x="1773238" y="123825"/>
            <a:ext cx="7142162" cy="1143000"/>
          </a:xfrm>
        </p:spPr>
        <p:txBody>
          <a:bodyPr/>
          <a:lstStyle/>
          <a:p>
            <a:pPr>
              <a:defRPr/>
            </a:pPr>
            <a:r>
              <a:rPr lang="en-US" dirty="0" smtClean="0"/>
              <a:t>Ethics and Their Impact (</a:t>
            </a:r>
            <a:r>
              <a:rPr lang="en-US" cap="none" dirty="0" smtClean="0"/>
              <a:t>cont'd</a:t>
            </a:r>
            <a:r>
              <a:rPr lang="en-US" dirty="0" smtClean="0"/>
              <a:t>)</a:t>
            </a:r>
          </a:p>
        </p:txBody>
      </p:sp>
      <p:sp>
        <p:nvSpPr>
          <p:cNvPr id="6" name="Slide Number Placeholder 5"/>
          <p:cNvSpPr>
            <a:spLocks noGrp="1"/>
          </p:cNvSpPr>
          <p:nvPr>
            <p:ph type="sldNum" sz="quarter" idx="10"/>
          </p:nvPr>
        </p:nvSpPr>
        <p:spPr/>
        <p:txBody>
          <a:bodyPr/>
          <a:lstStyle/>
          <a:p>
            <a:pPr>
              <a:defRPr/>
            </a:pPr>
            <a:r>
              <a:rPr lang="en-US"/>
              <a:t>Slide ET-</a:t>
            </a:r>
            <a:fld id="{FF647FDD-125D-4FAA-B037-59B8CC12CCE1}" type="slidenum">
              <a:rPr lang="en-US"/>
              <a:pPr>
                <a:defRPr/>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85347"/>
                                        </p:tgtEl>
                                        <p:attrNameLst>
                                          <p:attrName>style.visibility</p:attrName>
                                        </p:attrNameLst>
                                      </p:cBhvr>
                                      <p:to>
                                        <p:strVal val="visible"/>
                                      </p:to>
                                    </p:set>
                                    <p:anim calcmode="lin" valueType="num">
                                      <p:cBhvr additive="base">
                                        <p:cTn id="7" dur="1000" fill="hold"/>
                                        <p:tgtEl>
                                          <p:spTgt spid="185347"/>
                                        </p:tgtEl>
                                        <p:attrNameLst>
                                          <p:attrName>ppt_x</p:attrName>
                                        </p:attrNameLst>
                                      </p:cBhvr>
                                      <p:tavLst>
                                        <p:tav tm="0">
                                          <p:val>
                                            <p:strVal val="0-#ppt_w/2"/>
                                          </p:val>
                                        </p:tav>
                                        <p:tav tm="100000">
                                          <p:val>
                                            <p:strVal val="#ppt_x"/>
                                          </p:val>
                                        </p:tav>
                                      </p:tavLst>
                                    </p:anim>
                                    <p:anim calcmode="lin" valueType="num">
                                      <p:cBhvr additive="base">
                                        <p:cTn id="8" dur="1000" fill="hold"/>
                                        <p:tgtEl>
                                          <p:spTgt spid="185347"/>
                                        </p:tgtEl>
                                        <p:attrNameLst>
                                          <p:attrName>ppt_y</p:attrName>
                                        </p:attrNameLst>
                                      </p:cBhvr>
                                      <p:tavLst>
                                        <p:tav tm="0">
                                          <p:val>
                                            <p:strVal val="#ppt_y"/>
                                          </p:val>
                                        </p:tav>
                                        <p:tav tm="100000">
                                          <p:val>
                                            <p:strVal val="#ppt_y"/>
                                          </p:val>
                                        </p:tav>
                                      </p:tavLst>
                                    </p:anim>
                                  </p:childTnLst>
                                </p:cTn>
                              </p:par>
                              <p:par>
                                <p:cTn id="9" presetID="8" presetClass="emph" presetSubtype="0" fill="hold" nodeType="withEffect">
                                  <p:stCondLst>
                                    <p:cond delay="0"/>
                                  </p:stCondLst>
                                  <p:childTnLst>
                                    <p:animRot by="21600000">
                                      <p:cBhvr>
                                        <p:cTn id="10" dur="1000" fill="hold"/>
                                        <p:tgtEl>
                                          <p:spTgt spid="18534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706" name="Rectangle 10"/>
          <p:cNvSpPr>
            <a:spLocks noGrp="1" noChangeArrowheads="1"/>
          </p:cNvSpPr>
          <p:nvPr>
            <p:ph type="title"/>
          </p:nvPr>
        </p:nvSpPr>
        <p:spPr>
          <a:xfrm>
            <a:off x="1828800" y="123825"/>
            <a:ext cx="7086600" cy="1143000"/>
          </a:xfrm>
        </p:spPr>
        <p:txBody>
          <a:bodyPr/>
          <a:lstStyle/>
          <a:p>
            <a:pPr>
              <a:defRPr/>
            </a:pPr>
            <a:r>
              <a:rPr lang="en-US" dirty="0" smtClean="0"/>
              <a:t>Ethics and Their Impact (</a:t>
            </a:r>
            <a:r>
              <a:rPr lang="en-US" cap="none" dirty="0" smtClean="0"/>
              <a:t>cont'd</a:t>
            </a:r>
            <a:r>
              <a:rPr lang="en-US" dirty="0" smtClean="0"/>
              <a:t>)</a:t>
            </a:r>
          </a:p>
        </p:txBody>
      </p:sp>
      <p:sp>
        <p:nvSpPr>
          <p:cNvPr id="157707" name="Rectangle 11"/>
          <p:cNvSpPr>
            <a:spLocks noGrp="1" noChangeArrowheads="1"/>
          </p:cNvSpPr>
          <p:nvPr>
            <p:ph type="body" idx="1"/>
          </p:nvPr>
        </p:nvSpPr>
        <p:spPr>
          <a:xfrm>
            <a:off x="787400" y="1800225"/>
            <a:ext cx="7699375" cy="3981450"/>
          </a:xfrm>
        </p:spPr>
        <p:txBody>
          <a:bodyPr/>
          <a:lstStyle/>
          <a:p>
            <a:pPr>
              <a:spcBef>
                <a:spcPts val="0"/>
              </a:spcBef>
              <a:defRPr/>
            </a:pPr>
            <a:r>
              <a:rPr lang="en-US" dirty="0" smtClean="0"/>
              <a:t>Ethics is</a:t>
            </a:r>
          </a:p>
          <a:p>
            <a:pPr lvl="1">
              <a:spcBef>
                <a:spcPts val="0"/>
              </a:spcBef>
              <a:defRPr/>
            </a:pPr>
            <a:r>
              <a:rPr lang="en-US" dirty="0" smtClean="0"/>
              <a:t> Given system of conduct </a:t>
            </a:r>
          </a:p>
          <a:p>
            <a:pPr lvl="1">
              <a:spcBef>
                <a:spcPts val="0"/>
              </a:spcBef>
              <a:defRPr/>
            </a:pPr>
            <a:r>
              <a:rPr lang="en-US" dirty="0" smtClean="0"/>
              <a:t> Principles of honor or morality </a:t>
            </a:r>
          </a:p>
          <a:p>
            <a:pPr lvl="1">
              <a:spcBef>
                <a:spcPts val="0"/>
              </a:spcBef>
              <a:defRPr/>
            </a:pPr>
            <a:r>
              <a:rPr lang="en-US" dirty="0" smtClean="0"/>
              <a:t> Guidelines for human action </a:t>
            </a:r>
          </a:p>
          <a:p>
            <a:pPr lvl="1">
              <a:spcBef>
                <a:spcPts val="0"/>
              </a:spcBef>
              <a:defRPr/>
            </a:pPr>
            <a:r>
              <a:rPr lang="en-US" dirty="0" smtClean="0"/>
              <a:t> Rules or standards for individuals or professions </a:t>
            </a:r>
          </a:p>
          <a:p>
            <a:pPr lvl="1">
              <a:spcBef>
                <a:spcPts val="0"/>
              </a:spcBef>
              <a:defRPr/>
            </a:pPr>
            <a:r>
              <a:rPr lang="en-US" dirty="0" smtClean="0"/>
              <a:t> Character of a group</a:t>
            </a:r>
          </a:p>
        </p:txBody>
      </p:sp>
      <p:sp>
        <p:nvSpPr>
          <p:cNvPr id="5" name="Slide Number Placeholder 4"/>
          <p:cNvSpPr>
            <a:spLocks noGrp="1"/>
          </p:cNvSpPr>
          <p:nvPr>
            <p:ph type="sldNum" sz="quarter" idx="10"/>
          </p:nvPr>
        </p:nvSpPr>
        <p:spPr/>
        <p:txBody>
          <a:bodyPr/>
          <a:lstStyle/>
          <a:p>
            <a:pPr>
              <a:defRPr/>
            </a:pPr>
            <a:r>
              <a:rPr lang="en-US"/>
              <a:t>Slide ET-</a:t>
            </a:r>
            <a:fld id="{2F609BD1-2D32-4C74-B01C-733046D8CE4F}" type="slidenum">
              <a:rPr lang="en-US"/>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1701800" y="123825"/>
            <a:ext cx="7213600" cy="1143000"/>
          </a:xfrm>
        </p:spPr>
        <p:txBody>
          <a:bodyPr/>
          <a:lstStyle/>
          <a:p>
            <a:pPr>
              <a:defRPr/>
            </a:pPr>
            <a:r>
              <a:rPr lang="en-US" cap="all" dirty="0" smtClean="0"/>
              <a:t>Ethics and Their Impact </a:t>
            </a:r>
            <a:r>
              <a:rPr lang="en-US" dirty="0" smtClean="0"/>
              <a:t>(cont'd)</a:t>
            </a:r>
          </a:p>
        </p:txBody>
      </p:sp>
      <p:sp>
        <p:nvSpPr>
          <p:cNvPr id="158723" name="Rectangle 3"/>
          <p:cNvSpPr>
            <a:spLocks noGrp="1" noChangeArrowheads="1"/>
          </p:cNvSpPr>
          <p:nvPr>
            <p:ph type="body" sz="half" idx="1"/>
          </p:nvPr>
        </p:nvSpPr>
        <p:spPr>
          <a:xfrm>
            <a:off x="381000" y="1730375"/>
            <a:ext cx="4656138" cy="3981450"/>
          </a:xfrm>
        </p:spPr>
        <p:txBody>
          <a:bodyPr/>
          <a:lstStyle/>
          <a:p>
            <a:pPr>
              <a:spcBef>
                <a:spcPts val="0"/>
              </a:spcBef>
              <a:buFont typeface="Arial" pitchFamily="34" charset="0"/>
              <a:buChar char="•"/>
              <a:defRPr/>
            </a:pPr>
            <a:r>
              <a:rPr lang="en-US" dirty="0" smtClean="0"/>
              <a:t>Ethics have roots in:</a:t>
            </a:r>
          </a:p>
          <a:p>
            <a:pPr lvl="1">
              <a:spcBef>
                <a:spcPts val="0"/>
              </a:spcBef>
              <a:buFont typeface="Arial" pitchFamily="34" charset="0"/>
              <a:buChar char="−"/>
              <a:defRPr/>
            </a:pPr>
            <a:r>
              <a:rPr lang="en-US" dirty="0" smtClean="0"/>
              <a:t> Ancient history</a:t>
            </a:r>
          </a:p>
          <a:p>
            <a:pPr lvl="1">
              <a:spcBef>
                <a:spcPts val="0"/>
              </a:spcBef>
              <a:buFont typeface="Arial" pitchFamily="34" charset="0"/>
              <a:buChar char="−"/>
              <a:defRPr/>
            </a:pPr>
            <a:r>
              <a:rPr lang="en-US" dirty="0" smtClean="0"/>
              <a:t> Religion</a:t>
            </a:r>
          </a:p>
          <a:p>
            <a:pPr lvl="1">
              <a:spcBef>
                <a:spcPts val="0"/>
              </a:spcBef>
              <a:buFont typeface="Arial" pitchFamily="34" charset="0"/>
              <a:buChar char="−"/>
              <a:defRPr/>
            </a:pPr>
            <a:r>
              <a:rPr lang="en-US" dirty="0" smtClean="0"/>
              <a:t> Systems of law</a:t>
            </a:r>
          </a:p>
          <a:p>
            <a:pPr lvl="1">
              <a:spcBef>
                <a:spcPts val="0"/>
              </a:spcBef>
              <a:buFont typeface="Arial" pitchFamily="34" charset="0"/>
              <a:buChar char="−"/>
              <a:defRPr/>
            </a:pPr>
            <a:r>
              <a:rPr lang="en-US" dirty="0" smtClean="0"/>
              <a:t> Social customs</a:t>
            </a:r>
          </a:p>
          <a:p>
            <a:pPr lvl="1">
              <a:spcBef>
                <a:spcPts val="0"/>
              </a:spcBef>
              <a:buFont typeface="Arial" pitchFamily="34" charset="0"/>
              <a:buChar char="−"/>
              <a:defRPr/>
            </a:pPr>
            <a:r>
              <a:rPr lang="en-US" dirty="0" smtClean="0"/>
              <a:t> Our own personal code of conduct</a:t>
            </a:r>
          </a:p>
        </p:txBody>
      </p:sp>
      <p:pic>
        <p:nvPicPr>
          <p:cNvPr id="22532" name="Picture 5" descr="MPj04024510000[1]"/>
          <p:cNvPicPr>
            <a:picLocks noChangeAspect="1" noChangeArrowheads="1"/>
          </p:cNvPicPr>
          <p:nvPr/>
        </p:nvPicPr>
        <p:blipFill>
          <a:blip r:embed="rId2" cstate="print"/>
          <a:srcRect/>
          <a:stretch>
            <a:fillRect/>
          </a:stretch>
        </p:blipFill>
        <p:spPr bwMode="auto">
          <a:xfrm>
            <a:off x="5240338" y="1749425"/>
            <a:ext cx="3090862" cy="3090863"/>
          </a:xfrm>
          <a:prstGeom prst="rect">
            <a:avLst/>
          </a:prstGeom>
          <a:noFill/>
          <a:ln w="9525">
            <a:solidFill>
              <a:srgbClr val="FFFFFF"/>
            </a:solidFill>
            <a:miter lim="800000"/>
            <a:headEnd/>
            <a:tailEnd/>
          </a:ln>
        </p:spPr>
      </p:pic>
      <p:sp>
        <p:nvSpPr>
          <p:cNvPr id="6" name="Slide Number Placeholder 5"/>
          <p:cNvSpPr>
            <a:spLocks noGrp="1"/>
          </p:cNvSpPr>
          <p:nvPr>
            <p:ph type="sldNum" sz="quarter" idx="10"/>
          </p:nvPr>
        </p:nvSpPr>
        <p:spPr/>
        <p:txBody>
          <a:bodyPr/>
          <a:lstStyle/>
          <a:p>
            <a:pPr>
              <a:defRPr/>
            </a:pPr>
            <a:r>
              <a:rPr lang="en-US"/>
              <a:t>Slide ET-</a:t>
            </a:r>
            <a:fld id="{1D484B6A-9EA0-4C1D-BAB3-6602C77AB16D}" type="slidenum">
              <a:rPr lang="en-US"/>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1674813" y="123825"/>
            <a:ext cx="7240587" cy="1143000"/>
          </a:xfrm>
        </p:spPr>
        <p:txBody>
          <a:bodyPr/>
          <a:lstStyle/>
          <a:p>
            <a:pPr>
              <a:defRPr/>
            </a:pPr>
            <a:r>
              <a:rPr lang="en-US" sz="3600" cap="all" dirty="0" smtClean="0"/>
              <a:t>Ethics and Their Impact </a:t>
            </a:r>
            <a:r>
              <a:rPr lang="en-US" sz="3600" dirty="0" smtClean="0"/>
              <a:t>(cont'd)</a:t>
            </a:r>
          </a:p>
        </p:txBody>
      </p:sp>
      <p:sp>
        <p:nvSpPr>
          <p:cNvPr id="159747" name="Rectangle 3"/>
          <p:cNvSpPr>
            <a:spLocks noGrp="1" noChangeArrowheads="1"/>
          </p:cNvSpPr>
          <p:nvPr>
            <p:ph type="body" sz="half" idx="1"/>
          </p:nvPr>
        </p:nvSpPr>
        <p:spPr>
          <a:xfrm>
            <a:off x="422275" y="1800225"/>
            <a:ext cx="4656138" cy="3981450"/>
          </a:xfrm>
        </p:spPr>
        <p:txBody>
          <a:bodyPr/>
          <a:lstStyle/>
          <a:p>
            <a:pPr>
              <a:spcBef>
                <a:spcPts val="0"/>
              </a:spcBef>
              <a:buFont typeface="Arial" pitchFamily="34" charset="0"/>
              <a:buChar char="•"/>
              <a:defRPr/>
            </a:pPr>
            <a:r>
              <a:rPr lang="en-US" sz="2800" dirty="0" smtClean="0"/>
              <a:t>Codes of ethics</a:t>
            </a:r>
          </a:p>
          <a:p>
            <a:pPr lvl="1">
              <a:spcBef>
                <a:spcPts val="0"/>
              </a:spcBef>
              <a:buFont typeface="Arial" pitchFamily="34" charset="0"/>
              <a:buChar char="−"/>
              <a:defRPr/>
            </a:pPr>
            <a:r>
              <a:rPr lang="en-US" sz="2800" dirty="0" smtClean="0"/>
              <a:t> Provide specific guidelines</a:t>
            </a:r>
          </a:p>
          <a:p>
            <a:pPr lvl="1">
              <a:spcBef>
                <a:spcPts val="0"/>
              </a:spcBef>
              <a:buFont typeface="Arial" pitchFamily="34" charset="0"/>
              <a:buChar char="−"/>
              <a:defRPr/>
            </a:pPr>
            <a:r>
              <a:rPr lang="en-US" sz="2800" dirty="0" smtClean="0"/>
              <a:t> Informs of a common set of standards </a:t>
            </a:r>
          </a:p>
          <a:p>
            <a:pPr lvl="1">
              <a:spcBef>
                <a:spcPts val="0"/>
              </a:spcBef>
              <a:buFont typeface="Arial" pitchFamily="34" charset="0"/>
              <a:buChar char="−"/>
              <a:defRPr/>
            </a:pPr>
            <a:r>
              <a:rPr lang="en-US" sz="2800" dirty="0" smtClean="0"/>
              <a:t> Encourage members to live by those standards </a:t>
            </a:r>
          </a:p>
          <a:p>
            <a:pPr lvl="1">
              <a:spcBef>
                <a:spcPts val="0"/>
              </a:spcBef>
              <a:buFont typeface="Arial" pitchFamily="34" charset="0"/>
              <a:buChar char="−"/>
              <a:defRPr/>
            </a:pPr>
            <a:r>
              <a:rPr lang="en-US" sz="2800" dirty="0" smtClean="0"/>
              <a:t> Purpose is to protect integrity and reputation</a:t>
            </a:r>
          </a:p>
        </p:txBody>
      </p:sp>
      <p:pic>
        <p:nvPicPr>
          <p:cNvPr id="23556" name="Picture 11" descr="MPj03877750000[1]"/>
          <p:cNvPicPr>
            <a:picLocks noChangeAspect="1" noChangeArrowheads="1"/>
          </p:cNvPicPr>
          <p:nvPr/>
        </p:nvPicPr>
        <p:blipFill>
          <a:blip r:embed="rId2" cstate="print"/>
          <a:srcRect/>
          <a:stretch>
            <a:fillRect/>
          </a:stretch>
        </p:blipFill>
        <p:spPr bwMode="auto">
          <a:xfrm>
            <a:off x="4914900" y="2133600"/>
            <a:ext cx="3657600" cy="2609850"/>
          </a:xfrm>
          <a:prstGeom prst="rect">
            <a:avLst/>
          </a:prstGeom>
          <a:noFill/>
          <a:ln w="9525">
            <a:solidFill>
              <a:srgbClr val="FFFFFF"/>
            </a:solidFill>
            <a:miter lim="800000"/>
            <a:headEnd/>
            <a:tailEnd/>
          </a:ln>
        </p:spPr>
      </p:pic>
      <p:sp>
        <p:nvSpPr>
          <p:cNvPr id="6" name="Slide Number Placeholder 5"/>
          <p:cNvSpPr>
            <a:spLocks noGrp="1"/>
          </p:cNvSpPr>
          <p:nvPr>
            <p:ph type="sldNum" sz="quarter" idx="10"/>
          </p:nvPr>
        </p:nvSpPr>
        <p:spPr/>
        <p:txBody>
          <a:bodyPr/>
          <a:lstStyle/>
          <a:p>
            <a:pPr>
              <a:defRPr/>
            </a:pPr>
            <a:r>
              <a:rPr lang="en-US"/>
              <a:t>Slide ET-</a:t>
            </a:r>
            <a:fld id="{368E3987-B408-4716-B53B-7E51C04B4A2A}" type="slidenum">
              <a:rPr lang="en-US"/>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1EDC403B6402B4A94AF905BFBE0BED0" ma:contentTypeVersion="4" ma:contentTypeDescription="Create a new document." ma:contentTypeScope="" ma:versionID="89eb6dd4aa3e4d6b7bba1bf1ed42da18">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615D4753-8A30-40A8-9589-A98FB487E2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F472F4AB-4CB4-44C9-A2B0-6AAA5B1F38E7}">
  <ds:schemaRefs>
    <ds:schemaRef ds:uri="http://schemas.microsoft.com/sharepoint/v3/contenttype/forms"/>
  </ds:schemaRefs>
</ds:datastoreItem>
</file>

<file path=customXml/itemProps3.xml><?xml version="1.0" encoding="utf-8"?>
<ds:datastoreItem xmlns:ds="http://schemas.openxmlformats.org/officeDocument/2006/customXml" ds:itemID="{3E3325BB-BF93-4695-BC29-4BB9377CA209}">
  <ds:schemaRef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1150</TotalTime>
  <Words>1695</Words>
  <Application>Microsoft Office PowerPoint</Application>
  <PresentationFormat>On-screen Show (4:3)</PresentationFormat>
  <Paragraphs>232</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Default Design</vt:lpstr>
      <vt:lpstr>LEADERSHIP II FOR FIRE AND EMS: STRATEGIES FOR PERSONAL SUCCESS  ETHICS</vt:lpstr>
      <vt:lpstr>Objectives</vt:lpstr>
      <vt:lpstr>Overview</vt:lpstr>
      <vt:lpstr>Slide 4</vt:lpstr>
      <vt:lpstr>Ethics and Their Impact</vt:lpstr>
      <vt:lpstr>Ethics and Their Impact (cont'd)</vt:lpstr>
      <vt:lpstr>Ethics and Their Impact (cont'd)</vt:lpstr>
      <vt:lpstr>Ethics and Their Impact (cont'd)</vt:lpstr>
      <vt:lpstr>Ethics and Their Impact (cont'd)</vt:lpstr>
      <vt:lpstr>Hippocratic Oath</vt:lpstr>
      <vt:lpstr>Ethics and Their Impact (cont'd)</vt:lpstr>
      <vt:lpstr>Ethics and Their Impact (cont'd)</vt:lpstr>
      <vt:lpstr>Ethics and Their Impact (cont'd)</vt:lpstr>
      <vt:lpstr>Ethics and Their Impact (cont'd)</vt:lpstr>
      <vt:lpstr>Ethics and Their Impact (cont'd)</vt:lpstr>
      <vt:lpstr>Sample Code of Ethics--ASPA</vt:lpstr>
      <vt:lpstr>Sample Code of Ethics--ASPA (cont'd)</vt:lpstr>
      <vt:lpstr>Sample Code of Ethics--ASPA (cont'd)</vt:lpstr>
      <vt:lpstr>Sample Code of Ethics--ASPA (cont'd)</vt:lpstr>
      <vt:lpstr>Sample Code of Ethics--ASPA (cont'd)</vt:lpstr>
      <vt:lpstr>Current Interest in Ethics</vt:lpstr>
      <vt:lpstr>Slide 22</vt:lpstr>
      <vt:lpstr>Slide 23</vt:lpstr>
      <vt:lpstr>Slide 24</vt:lpstr>
      <vt:lpstr>Guidelines and Resources</vt:lpstr>
      <vt:lpstr>Guidelines and Resources (cont'd)</vt:lpstr>
      <vt:lpstr>Returning to  Activity ET.1</vt:lpstr>
      <vt:lpstr>Returning to Activity ET.1 (cont'd)</vt:lpstr>
      <vt:lpstr>Returning to  Activity ET.1 (cont'd)</vt:lpstr>
      <vt:lpstr>Returning to  Activity ET.1 (cont'd)</vt:lpstr>
      <vt:lpstr>Returning to  Activity ET.1 (cont'd)</vt:lpstr>
      <vt:lpstr>Guidelines and Resources (cont'd)</vt:lpstr>
      <vt:lpstr>Characteristics OF AN ETHICAL ORGANIZATION AND AN ETHICAL LEADER</vt:lpstr>
      <vt:lpstr>Characteristics OF AN ETHICAL ORGANIZATION AND AN ETHICAL LEADER (cont'd)</vt:lpstr>
      <vt:lpstr>Characteristics OF AN ETHICAL ORGANIZATION AND AN ETHICAL LEADER (cont'd)</vt:lpstr>
      <vt:lpstr>Summary</vt:lpstr>
      <vt:lpstr>Summary (cont'd)  </vt:lpstr>
    </vt:vector>
  </TitlesOfParts>
  <Company>NETC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OBJECTIVES</dc:title>
  <dc:creator>Kathleen Marie McRorie</dc:creator>
  <cp:lastModifiedBy>jvanover</cp:lastModifiedBy>
  <cp:revision>77</cp:revision>
  <cp:lastPrinted>1998-08-24T18:40:58Z</cp:lastPrinted>
  <dcterms:created xsi:type="dcterms:W3CDTF">1998-08-24T14:05:34Z</dcterms:created>
  <dcterms:modified xsi:type="dcterms:W3CDTF">2010-06-29T13:54:59Z</dcterms:modified>
</cp:coreProperties>
</file>